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3" r:id="rId2"/>
    <p:sldId id="274" r:id="rId3"/>
    <p:sldId id="275" r:id="rId4"/>
    <p:sldId id="276" r:id="rId5"/>
    <p:sldId id="277" r:id="rId6"/>
    <p:sldId id="285" r:id="rId7"/>
    <p:sldId id="291" r:id="rId8"/>
    <p:sldId id="292" r:id="rId9"/>
    <p:sldId id="293" r:id="rId10"/>
    <p:sldId id="280" r:id="rId11"/>
    <p:sldId id="281" r:id="rId12"/>
    <p:sldId id="278" r:id="rId13"/>
    <p:sldId id="279" r:id="rId14"/>
    <p:sldId id="290" r:id="rId15"/>
    <p:sldId id="282" r:id="rId16"/>
    <p:sldId id="283" r:id="rId17"/>
    <p:sldId id="284" r:id="rId18"/>
    <p:sldId id="288" r:id="rId19"/>
    <p:sldId id="286" r:id="rId20"/>
    <p:sldId id="287" r:id="rId21"/>
    <p:sldId id="289" r:id="rId22"/>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042C05-47C7-4E87-B8ED-6A4F39076D6A}" v="975" dt="2024-01-22T11:08:07.0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87" autoAdjust="0"/>
    <p:restoredTop sz="90028" autoAdjust="0"/>
  </p:normalViewPr>
  <p:slideViewPr>
    <p:cSldViewPr snapToGrid="0">
      <p:cViewPr varScale="1">
        <p:scale>
          <a:sx n="100" d="100"/>
          <a:sy n="100" d="100"/>
        </p:scale>
        <p:origin x="600"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 Arild Skappel" userId="5dfebe8f-b5d6-4679-9225-f8fc87f44afb" providerId="ADAL" clId="{B3042C05-47C7-4E87-B8ED-6A4F39076D6A}"/>
    <pc:docChg chg="undo custSel addSld delSld modSld sldOrd modMainMaster replTag">
      <pc:chgData name="Jan Arild Skappel" userId="5dfebe8f-b5d6-4679-9225-f8fc87f44afb" providerId="ADAL" clId="{B3042C05-47C7-4E87-B8ED-6A4F39076D6A}" dt="2024-01-22T11:08:31.344" v="9965" actId="207"/>
      <pc:docMkLst>
        <pc:docMk/>
      </pc:docMkLst>
      <pc:sldChg chg="addSp delSp modSp del mod">
        <pc:chgData name="Jan Arild Skappel" userId="5dfebe8f-b5d6-4679-9225-f8fc87f44afb" providerId="ADAL" clId="{B3042C05-47C7-4E87-B8ED-6A4F39076D6A}" dt="2024-01-21T18:53:29.164" v="9882" actId="47"/>
        <pc:sldMkLst>
          <pc:docMk/>
          <pc:sldMk cId="766555787" sldId="256"/>
        </pc:sldMkLst>
        <pc:spChg chg="mod">
          <ac:chgData name="Jan Arild Skappel" userId="5dfebe8f-b5d6-4679-9225-f8fc87f44afb" providerId="ADAL" clId="{B3042C05-47C7-4E87-B8ED-6A4F39076D6A}" dt="2024-01-20T08:31:25.755" v="45" actId="20577"/>
          <ac:spMkLst>
            <pc:docMk/>
            <pc:sldMk cId="766555787" sldId="256"/>
            <ac:spMk id="3" creationId="{6E42A4C3-F81F-5C49-A30D-754AE6217C44}"/>
          </ac:spMkLst>
        </pc:spChg>
        <pc:picChg chg="add del mod">
          <ac:chgData name="Jan Arild Skappel" userId="5dfebe8f-b5d6-4679-9225-f8fc87f44afb" providerId="ADAL" clId="{B3042C05-47C7-4E87-B8ED-6A4F39076D6A}" dt="2024-01-21T18:39:32.625" v="9558"/>
          <ac:picMkLst>
            <pc:docMk/>
            <pc:sldMk cId="766555787" sldId="256"/>
            <ac:picMk id="4" creationId="{241F287F-5220-D15F-171E-943CF1C77FBB}"/>
          </ac:picMkLst>
        </pc:picChg>
      </pc:sldChg>
      <pc:sldChg chg="modSp del mod">
        <pc:chgData name="Jan Arild Skappel" userId="5dfebe8f-b5d6-4679-9225-f8fc87f44afb" providerId="ADAL" clId="{B3042C05-47C7-4E87-B8ED-6A4F39076D6A}" dt="2024-01-21T18:53:29.164" v="9882" actId="47"/>
        <pc:sldMkLst>
          <pc:docMk/>
          <pc:sldMk cId="2106940736" sldId="257"/>
        </pc:sldMkLst>
        <pc:spChg chg="mod">
          <ac:chgData name="Jan Arild Skappel" userId="5dfebe8f-b5d6-4679-9225-f8fc87f44afb" providerId="ADAL" clId="{B3042C05-47C7-4E87-B8ED-6A4F39076D6A}" dt="2024-01-20T08:31:40.257" v="47" actId="12"/>
          <ac:spMkLst>
            <pc:docMk/>
            <pc:sldMk cId="2106940736" sldId="257"/>
            <ac:spMk id="3" creationId="{FC842D35-A0D9-3D0C-5FBD-D418A641D126}"/>
          </ac:spMkLst>
        </pc:spChg>
      </pc:sldChg>
      <pc:sldChg chg="del">
        <pc:chgData name="Jan Arild Skappel" userId="5dfebe8f-b5d6-4679-9225-f8fc87f44afb" providerId="ADAL" clId="{B3042C05-47C7-4E87-B8ED-6A4F39076D6A}" dt="2024-01-21T18:53:29.164" v="9882" actId="47"/>
        <pc:sldMkLst>
          <pc:docMk/>
          <pc:sldMk cId="2005751482" sldId="258"/>
        </pc:sldMkLst>
      </pc:sldChg>
      <pc:sldChg chg="del">
        <pc:chgData name="Jan Arild Skappel" userId="5dfebe8f-b5d6-4679-9225-f8fc87f44afb" providerId="ADAL" clId="{B3042C05-47C7-4E87-B8ED-6A4F39076D6A}" dt="2024-01-21T18:53:29.164" v="9882" actId="47"/>
        <pc:sldMkLst>
          <pc:docMk/>
          <pc:sldMk cId="294793129" sldId="259"/>
        </pc:sldMkLst>
      </pc:sldChg>
      <pc:sldChg chg="del">
        <pc:chgData name="Jan Arild Skappel" userId="5dfebe8f-b5d6-4679-9225-f8fc87f44afb" providerId="ADAL" clId="{B3042C05-47C7-4E87-B8ED-6A4F39076D6A}" dt="2024-01-21T18:53:29.164" v="9882" actId="47"/>
        <pc:sldMkLst>
          <pc:docMk/>
          <pc:sldMk cId="3859349511" sldId="260"/>
        </pc:sldMkLst>
      </pc:sldChg>
      <pc:sldChg chg="del">
        <pc:chgData name="Jan Arild Skappel" userId="5dfebe8f-b5d6-4679-9225-f8fc87f44afb" providerId="ADAL" clId="{B3042C05-47C7-4E87-B8ED-6A4F39076D6A}" dt="2024-01-21T18:53:29.164" v="9882" actId="47"/>
        <pc:sldMkLst>
          <pc:docMk/>
          <pc:sldMk cId="1909188520" sldId="261"/>
        </pc:sldMkLst>
      </pc:sldChg>
      <pc:sldChg chg="del">
        <pc:chgData name="Jan Arild Skappel" userId="5dfebe8f-b5d6-4679-9225-f8fc87f44afb" providerId="ADAL" clId="{B3042C05-47C7-4E87-B8ED-6A4F39076D6A}" dt="2024-01-21T18:53:29.164" v="9882" actId="47"/>
        <pc:sldMkLst>
          <pc:docMk/>
          <pc:sldMk cId="542423146" sldId="262"/>
        </pc:sldMkLst>
      </pc:sldChg>
      <pc:sldChg chg="del">
        <pc:chgData name="Jan Arild Skappel" userId="5dfebe8f-b5d6-4679-9225-f8fc87f44afb" providerId="ADAL" clId="{B3042C05-47C7-4E87-B8ED-6A4F39076D6A}" dt="2024-01-21T18:53:29.164" v="9882" actId="47"/>
        <pc:sldMkLst>
          <pc:docMk/>
          <pc:sldMk cId="3856287154" sldId="263"/>
        </pc:sldMkLst>
      </pc:sldChg>
      <pc:sldChg chg="del">
        <pc:chgData name="Jan Arild Skappel" userId="5dfebe8f-b5d6-4679-9225-f8fc87f44afb" providerId="ADAL" clId="{B3042C05-47C7-4E87-B8ED-6A4F39076D6A}" dt="2024-01-21T18:53:29.164" v="9882" actId="47"/>
        <pc:sldMkLst>
          <pc:docMk/>
          <pc:sldMk cId="219573107" sldId="264"/>
        </pc:sldMkLst>
      </pc:sldChg>
      <pc:sldChg chg="del">
        <pc:chgData name="Jan Arild Skappel" userId="5dfebe8f-b5d6-4679-9225-f8fc87f44afb" providerId="ADAL" clId="{B3042C05-47C7-4E87-B8ED-6A4F39076D6A}" dt="2024-01-21T18:53:29.164" v="9882" actId="47"/>
        <pc:sldMkLst>
          <pc:docMk/>
          <pc:sldMk cId="2806263668" sldId="265"/>
        </pc:sldMkLst>
      </pc:sldChg>
      <pc:sldChg chg="del">
        <pc:chgData name="Jan Arild Skappel" userId="5dfebe8f-b5d6-4679-9225-f8fc87f44afb" providerId="ADAL" clId="{B3042C05-47C7-4E87-B8ED-6A4F39076D6A}" dt="2024-01-21T18:53:29.164" v="9882" actId="47"/>
        <pc:sldMkLst>
          <pc:docMk/>
          <pc:sldMk cId="1989107235" sldId="266"/>
        </pc:sldMkLst>
      </pc:sldChg>
      <pc:sldChg chg="del">
        <pc:chgData name="Jan Arild Skappel" userId="5dfebe8f-b5d6-4679-9225-f8fc87f44afb" providerId="ADAL" clId="{B3042C05-47C7-4E87-B8ED-6A4F39076D6A}" dt="2024-01-21T18:53:29.164" v="9882" actId="47"/>
        <pc:sldMkLst>
          <pc:docMk/>
          <pc:sldMk cId="1336231622" sldId="267"/>
        </pc:sldMkLst>
      </pc:sldChg>
      <pc:sldChg chg="del">
        <pc:chgData name="Jan Arild Skappel" userId="5dfebe8f-b5d6-4679-9225-f8fc87f44afb" providerId="ADAL" clId="{B3042C05-47C7-4E87-B8ED-6A4F39076D6A}" dt="2024-01-21T18:53:29.164" v="9882" actId="47"/>
        <pc:sldMkLst>
          <pc:docMk/>
          <pc:sldMk cId="2328225482" sldId="268"/>
        </pc:sldMkLst>
      </pc:sldChg>
      <pc:sldChg chg="del">
        <pc:chgData name="Jan Arild Skappel" userId="5dfebe8f-b5d6-4679-9225-f8fc87f44afb" providerId="ADAL" clId="{B3042C05-47C7-4E87-B8ED-6A4F39076D6A}" dt="2024-01-21T18:53:29.164" v="9882" actId="47"/>
        <pc:sldMkLst>
          <pc:docMk/>
          <pc:sldMk cId="1823347736" sldId="269"/>
        </pc:sldMkLst>
      </pc:sldChg>
      <pc:sldChg chg="del">
        <pc:chgData name="Jan Arild Skappel" userId="5dfebe8f-b5d6-4679-9225-f8fc87f44afb" providerId="ADAL" clId="{B3042C05-47C7-4E87-B8ED-6A4F39076D6A}" dt="2024-01-21T18:53:29.164" v="9882" actId="47"/>
        <pc:sldMkLst>
          <pc:docMk/>
          <pc:sldMk cId="448980882" sldId="270"/>
        </pc:sldMkLst>
      </pc:sldChg>
      <pc:sldChg chg="del">
        <pc:chgData name="Jan Arild Skappel" userId="5dfebe8f-b5d6-4679-9225-f8fc87f44afb" providerId="ADAL" clId="{B3042C05-47C7-4E87-B8ED-6A4F39076D6A}" dt="2024-01-21T18:53:29.164" v="9882" actId="47"/>
        <pc:sldMkLst>
          <pc:docMk/>
          <pc:sldMk cId="2567178768" sldId="271"/>
        </pc:sldMkLst>
      </pc:sldChg>
      <pc:sldChg chg="addSp modSp new del mod ord">
        <pc:chgData name="Jan Arild Skappel" userId="5dfebe8f-b5d6-4679-9225-f8fc87f44afb" providerId="ADAL" clId="{B3042C05-47C7-4E87-B8ED-6A4F39076D6A}" dt="2024-01-21T18:53:29.164" v="9882" actId="47"/>
        <pc:sldMkLst>
          <pc:docMk/>
          <pc:sldMk cId="1051963312" sldId="272"/>
        </pc:sldMkLst>
        <pc:spChg chg="mod">
          <ac:chgData name="Jan Arild Skappel" userId="5dfebe8f-b5d6-4679-9225-f8fc87f44afb" providerId="ADAL" clId="{B3042C05-47C7-4E87-B8ED-6A4F39076D6A}" dt="2024-01-20T08:32:51.386" v="55" actId="948"/>
          <ac:spMkLst>
            <pc:docMk/>
            <pc:sldMk cId="1051963312" sldId="272"/>
            <ac:spMk id="2" creationId="{7192CF46-4045-A134-78BA-A7BB9EE772DD}"/>
          </ac:spMkLst>
        </pc:spChg>
        <pc:graphicFrameChg chg="add mod ord modVis replST">
          <ac:chgData name="Jan Arild Skappel" userId="5dfebe8f-b5d6-4679-9225-f8fc87f44afb" providerId="ADAL" clId="{B3042C05-47C7-4E87-B8ED-6A4F39076D6A}" dt="2024-01-20T08:32:51.568" v="92"/>
          <ac:graphicFrameMkLst>
            <pc:docMk/>
            <pc:sldMk cId="1051963312" sldId="272"/>
            <ac:graphicFrameMk id="4" creationId="{53730D1A-81C3-A1DC-F8F3-4DC8975759DA}"/>
          </ac:graphicFrameMkLst>
        </pc:graphicFrameChg>
      </pc:sldChg>
      <pc:sldChg chg="new del">
        <pc:chgData name="Jan Arild Skappel" userId="5dfebe8f-b5d6-4679-9225-f8fc87f44afb" providerId="ADAL" clId="{B3042C05-47C7-4E87-B8ED-6A4F39076D6A}" dt="2024-01-20T08:30:29.332" v="1" actId="680"/>
        <pc:sldMkLst>
          <pc:docMk/>
          <pc:sldMk cId="3956338161" sldId="272"/>
        </pc:sldMkLst>
      </pc:sldChg>
      <pc:sldChg chg="delSp add setBg delDesignElem">
        <pc:chgData name="Jan Arild Skappel" userId="5dfebe8f-b5d6-4679-9225-f8fc87f44afb" providerId="ADAL" clId="{B3042C05-47C7-4E87-B8ED-6A4F39076D6A}" dt="2024-01-20T08:32:57.764" v="111"/>
        <pc:sldMkLst>
          <pc:docMk/>
          <pc:sldMk cId="1885801668" sldId="273"/>
        </pc:sldMkLst>
        <pc:spChg chg="del">
          <ac:chgData name="Jan Arild Skappel" userId="5dfebe8f-b5d6-4679-9225-f8fc87f44afb" providerId="ADAL" clId="{B3042C05-47C7-4E87-B8ED-6A4F39076D6A}" dt="2024-01-20T08:32:57.764" v="111"/>
          <ac:spMkLst>
            <pc:docMk/>
            <pc:sldMk cId="1885801668" sldId="273"/>
            <ac:spMk id="12" creationId="{275D6C10-B5A7-4715-803E-0501C9C2CC21}"/>
          </ac:spMkLst>
        </pc:spChg>
      </pc:sldChg>
      <pc:sldChg chg="addSp delSp modSp add mod setBg delDesignElem">
        <pc:chgData name="Jan Arild Skappel" userId="5dfebe8f-b5d6-4679-9225-f8fc87f44afb" providerId="ADAL" clId="{B3042C05-47C7-4E87-B8ED-6A4F39076D6A}" dt="2024-01-21T18:37:18.625" v="9529" actId="478"/>
        <pc:sldMkLst>
          <pc:docMk/>
          <pc:sldMk cId="3117273535" sldId="274"/>
        </pc:sldMkLst>
        <pc:spChg chg="mod ord">
          <ac:chgData name="Jan Arild Skappel" userId="5dfebe8f-b5d6-4679-9225-f8fc87f44afb" providerId="ADAL" clId="{B3042C05-47C7-4E87-B8ED-6A4F39076D6A}" dt="2024-01-21T17:32:38.288" v="6510"/>
          <ac:spMkLst>
            <pc:docMk/>
            <pc:sldMk cId="3117273535" sldId="274"/>
            <ac:spMk id="3" creationId="{FC842D35-A0D9-3D0C-5FBD-D418A641D126}"/>
          </ac:spMkLst>
        </pc:spChg>
        <pc:spChg chg="mod">
          <ac:chgData name="Jan Arild Skappel" userId="5dfebe8f-b5d6-4679-9225-f8fc87f44afb" providerId="ADAL" clId="{B3042C05-47C7-4E87-B8ED-6A4F39076D6A}" dt="2024-01-21T17:32:38.287" v="6508"/>
          <ac:spMkLst>
            <pc:docMk/>
            <pc:sldMk cId="3117273535" sldId="274"/>
            <ac:spMk id="4" creationId="{A88B5981-A668-EBB8-234F-9195C6930DA0}"/>
          </ac:spMkLst>
        </pc:spChg>
        <pc:spChg chg="del">
          <ac:chgData name="Jan Arild Skappel" userId="5dfebe8f-b5d6-4679-9225-f8fc87f44afb" providerId="ADAL" clId="{B3042C05-47C7-4E87-B8ED-6A4F39076D6A}" dt="2024-01-20T08:33:13.504" v="113"/>
          <ac:spMkLst>
            <pc:docMk/>
            <pc:sldMk cId="3117273535" sldId="274"/>
            <ac:spMk id="21" creationId="{F34100BD-773A-4822-A05B-AEB7D41E9A3F}"/>
          </ac:spMkLst>
        </pc:spChg>
        <pc:spChg chg="del">
          <ac:chgData name="Jan Arild Skappel" userId="5dfebe8f-b5d6-4679-9225-f8fc87f44afb" providerId="ADAL" clId="{B3042C05-47C7-4E87-B8ED-6A4F39076D6A}" dt="2024-01-20T08:33:13.504" v="113"/>
          <ac:spMkLst>
            <pc:docMk/>
            <pc:sldMk cId="3117273535" sldId="274"/>
            <ac:spMk id="23" creationId="{EA2AEA56-4902-4CC1-A43B-1AC27C88CB90}"/>
          </ac:spMkLst>
        </pc:spChg>
        <pc:graphicFrameChg chg="add mod ord modVis replST">
          <ac:chgData name="Jan Arild Skappel" userId="5dfebe8f-b5d6-4679-9225-f8fc87f44afb" providerId="ADAL" clId="{B3042C05-47C7-4E87-B8ED-6A4F39076D6A}" dt="2024-01-21T17:32:38.351" v="6529"/>
          <ac:graphicFrameMkLst>
            <pc:docMk/>
            <pc:sldMk cId="3117273535" sldId="274"/>
            <ac:graphicFrameMk id="7" creationId="{1D788182-164F-DFE6-94C4-D9E26FA405ED}"/>
          </ac:graphicFrameMkLst>
        </pc:graphicFrameChg>
        <pc:picChg chg="add del mod">
          <ac:chgData name="Jan Arild Skappel" userId="5dfebe8f-b5d6-4679-9225-f8fc87f44afb" providerId="ADAL" clId="{B3042C05-47C7-4E87-B8ED-6A4F39076D6A}" dt="2024-01-21T17:32:27.592" v="6501"/>
          <ac:picMkLst>
            <pc:docMk/>
            <pc:sldMk cId="3117273535" sldId="274"/>
            <ac:picMk id="2" creationId="{90B8DF7B-EDC6-8695-6E84-99EF9DC49997}"/>
          </ac:picMkLst>
        </pc:picChg>
        <pc:picChg chg="del mod ord">
          <ac:chgData name="Jan Arild Skappel" userId="5dfebe8f-b5d6-4679-9225-f8fc87f44afb" providerId="ADAL" clId="{B3042C05-47C7-4E87-B8ED-6A4F39076D6A}" dt="2024-01-21T18:37:18.625" v="9529" actId="478"/>
          <ac:picMkLst>
            <pc:docMk/>
            <pc:sldMk cId="3117273535" sldId="274"/>
            <ac:picMk id="5" creationId="{F7C57A80-ED03-8F6F-A604-DE0CFBDE0860}"/>
          </ac:picMkLst>
        </pc:picChg>
        <pc:picChg chg="add mod ord">
          <ac:chgData name="Jan Arild Skappel" userId="5dfebe8f-b5d6-4679-9225-f8fc87f44afb" providerId="ADAL" clId="{B3042C05-47C7-4E87-B8ED-6A4F39076D6A}" dt="2024-01-21T17:32:38.282" v="6507"/>
          <ac:picMkLst>
            <pc:docMk/>
            <pc:sldMk cId="3117273535" sldId="274"/>
            <ac:picMk id="6" creationId="{95CED3FA-8CC1-7BB2-D28D-90CB668008C8}"/>
          </ac:picMkLst>
        </pc:picChg>
        <pc:picChg chg="add mod">
          <ac:chgData name="Jan Arild Skappel" userId="5dfebe8f-b5d6-4679-9225-f8fc87f44afb" providerId="ADAL" clId="{B3042C05-47C7-4E87-B8ED-6A4F39076D6A}" dt="2024-01-21T18:37:16.568" v="9528"/>
          <ac:picMkLst>
            <pc:docMk/>
            <pc:sldMk cId="3117273535" sldId="274"/>
            <ac:picMk id="8" creationId="{1B049618-F4D3-EDF2-BFBA-E3D00C8B150A}"/>
          </ac:picMkLst>
        </pc:picChg>
      </pc:sldChg>
      <pc:sldChg chg="addSp delSp modSp new mod modNotesTx">
        <pc:chgData name="Jan Arild Skappel" userId="5dfebe8f-b5d6-4679-9225-f8fc87f44afb" providerId="ADAL" clId="{B3042C05-47C7-4E87-B8ED-6A4F39076D6A}" dt="2024-01-21T18:54:20.551" v="9913" actId="20577"/>
        <pc:sldMkLst>
          <pc:docMk/>
          <pc:sldMk cId="2501834640" sldId="275"/>
        </pc:sldMkLst>
        <pc:spChg chg="mod ord">
          <ac:chgData name="Jan Arild Skappel" userId="5dfebe8f-b5d6-4679-9225-f8fc87f44afb" providerId="ADAL" clId="{B3042C05-47C7-4E87-B8ED-6A4F39076D6A}" dt="2024-01-21T18:45:50.156" v="9676"/>
          <ac:spMkLst>
            <pc:docMk/>
            <pc:sldMk cId="2501834640" sldId="275"/>
            <ac:spMk id="2" creationId="{78330253-5CF2-9370-45CE-8DD398B62C10}"/>
          </ac:spMkLst>
        </pc:spChg>
        <pc:spChg chg="del">
          <ac:chgData name="Jan Arild Skappel" userId="5dfebe8f-b5d6-4679-9225-f8fc87f44afb" providerId="ADAL" clId="{B3042C05-47C7-4E87-B8ED-6A4F39076D6A}" dt="2024-01-20T08:43:06.740" v="414" actId="478"/>
          <ac:spMkLst>
            <pc:docMk/>
            <pc:sldMk cId="2501834640" sldId="275"/>
            <ac:spMk id="3" creationId="{7E7E884B-F72C-AD83-1533-3455AE7CBC42}"/>
          </ac:spMkLst>
        </pc:spChg>
        <pc:spChg chg="add del mod modVis">
          <ac:chgData name="Jan Arild Skappel" userId="5dfebe8f-b5d6-4679-9225-f8fc87f44afb" providerId="ADAL" clId="{B3042C05-47C7-4E87-B8ED-6A4F39076D6A}" dt="2024-01-20T08:43:01.262" v="361"/>
          <ac:spMkLst>
            <pc:docMk/>
            <pc:sldMk cId="2501834640" sldId="275"/>
            <ac:spMk id="4" creationId="{6B34C5FE-381C-D449-9AC6-2259FB82501B}"/>
          </ac:spMkLst>
        </pc:spChg>
        <pc:spChg chg="add del mod modVis">
          <ac:chgData name="Jan Arild Skappel" userId="5dfebe8f-b5d6-4679-9225-f8fc87f44afb" providerId="ADAL" clId="{B3042C05-47C7-4E87-B8ED-6A4F39076D6A}" dt="2024-01-20T08:43:03.846" v="411"/>
          <ac:spMkLst>
            <pc:docMk/>
            <pc:sldMk cId="2501834640" sldId="275"/>
            <ac:spMk id="6" creationId="{8CBFEF1B-4CC5-0069-8E02-D07D4125F1DA}"/>
          </ac:spMkLst>
        </pc:spChg>
        <pc:spChg chg="add del mod modVis">
          <ac:chgData name="Jan Arild Skappel" userId="5dfebe8f-b5d6-4679-9225-f8fc87f44afb" providerId="ADAL" clId="{B3042C05-47C7-4E87-B8ED-6A4F39076D6A}" dt="2024-01-21T08:22:55.047" v="5168"/>
          <ac:spMkLst>
            <pc:docMk/>
            <pc:sldMk cId="2501834640" sldId="275"/>
            <ac:spMk id="10" creationId="{CA654621-A034-B927-CCB9-FA63F15F5F8C}"/>
          </ac:spMkLst>
        </pc:spChg>
        <pc:spChg chg="add del mod modVis">
          <ac:chgData name="Jan Arild Skappel" userId="5dfebe8f-b5d6-4679-9225-f8fc87f44afb" providerId="ADAL" clId="{B3042C05-47C7-4E87-B8ED-6A4F39076D6A}" dt="2024-01-21T08:22:55.874" v="5197"/>
          <ac:spMkLst>
            <pc:docMk/>
            <pc:sldMk cId="2501834640" sldId="275"/>
            <ac:spMk id="11" creationId="{67B382FA-565B-9555-F239-1FF2F1523F71}"/>
          </ac:spMkLst>
        </pc:spChg>
        <pc:spChg chg="add mod ord">
          <ac:chgData name="Jan Arild Skappel" userId="5dfebe8f-b5d6-4679-9225-f8fc87f44afb" providerId="ADAL" clId="{B3042C05-47C7-4E87-B8ED-6A4F39076D6A}" dt="2024-01-21T18:45:50.156" v="9678"/>
          <ac:spMkLst>
            <pc:docMk/>
            <pc:sldMk cId="2501834640" sldId="275"/>
            <ac:spMk id="12" creationId="{F2982CB0-1C0D-C7CF-6146-EA86DFB69CC2}"/>
          </ac:spMkLst>
        </pc:spChg>
        <pc:spChg chg="add mod ord">
          <ac:chgData name="Jan Arild Skappel" userId="5dfebe8f-b5d6-4679-9225-f8fc87f44afb" providerId="ADAL" clId="{B3042C05-47C7-4E87-B8ED-6A4F39076D6A}" dt="2024-01-21T18:45:50.157" v="9680"/>
          <ac:spMkLst>
            <pc:docMk/>
            <pc:sldMk cId="2501834640" sldId="275"/>
            <ac:spMk id="13" creationId="{F1A50764-0C86-DB1F-9193-9D8F7429E9C3}"/>
          </ac:spMkLst>
        </pc:spChg>
        <pc:spChg chg="add mod ord">
          <ac:chgData name="Jan Arild Skappel" userId="5dfebe8f-b5d6-4679-9225-f8fc87f44afb" providerId="ADAL" clId="{B3042C05-47C7-4E87-B8ED-6A4F39076D6A}" dt="2024-01-21T18:45:50.158" v="9682"/>
          <ac:spMkLst>
            <pc:docMk/>
            <pc:sldMk cId="2501834640" sldId="275"/>
            <ac:spMk id="14" creationId="{A9FECCA7-9094-D2AE-9AE8-606AEF506894}"/>
          </ac:spMkLst>
        </pc:spChg>
        <pc:spChg chg="add mod ord">
          <ac:chgData name="Jan Arild Skappel" userId="5dfebe8f-b5d6-4679-9225-f8fc87f44afb" providerId="ADAL" clId="{B3042C05-47C7-4E87-B8ED-6A4F39076D6A}" dt="2024-01-21T18:45:50.159" v="9684"/>
          <ac:spMkLst>
            <pc:docMk/>
            <pc:sldMk cId="2501834640" sldId="275"/>
            <ac:spMk id="15" creationId="{A9F0855E-8404-CB6C-3CB3-89759213D7F6}"/>
          </ac:spMkLst>
        </pc:spChg>
        <pc:spChg chg="add mod ord">
          <ac:chgData name="Jan Arild Skappel" userId="5dfebe8f-b5d6-4679-9225-f8fc87f44afb" providerId="ADAL" clId="{B3042C05-47C7-4E87-B8ED-6A4F39076D6A}" dt="2024-01-21T18:45:50.159" v="9686"/>
          <ac:spMkLst>
            <pc:docMk/>
            <pc:sldMk cId="2501834640" sldId="275"/>
            <ac:spMk id="16" creationId="{ED437ECB-B67E-55BC-AB30-29965D81CBD6}"/>
          </ac:spMkLst>
        </pc:spChg>
        <pc:spChg chg="add mod ord">
          <ac:chgData name="Jan Arild Skappel" userId="5dfebe8f-b5d6-4679-9225-f8fc87f44afb" providerId="ADAL" clId="{B3042C05-47C7-4E87-B8ED-6A4F39076D6A}" dt="2024-01-21T18:45:50.160" v="9688"/>
          <ac:spMkLst>
            <pc:docMk/>
            <pc:sldMk cId="2501834640" sldId="275"/>
            <ac:spMk id="17" creationId="{DFD80C63-B8A5-55B3-ADEA-7EB139CB7AA5}"/>
          </ac:spMkLst>
        </pc:spChg>
        <pc:spChg chg="add mod ord">
          <ac:chgData name="Jan Arild Skappel" userId="5dfebe8f-b5d6-4679-9225-f8fc87f44afb" providerId="ADAL" clId="{B3042C05-47C7-4E87-B8ED-6A4F39076D6A}" dt="2024-01-21T18:45:50.161" v="9690"/>
          <ac:spMkLst>
            <pc:docMk/>
            <pc:sldMk cId="2501834640" sldId="275"/>
            <ac:spMk id="18" creationId="{C7BD1685-F337-43DC-6835-14A6C325145A}"/>
          </ac:spMkLst>
        </pc:spChg>
        <pc:spChg chg="add mod ord">
          <ac:chgData name="Jan Arild Skappel" userId="5dfebe8f-b5d6-4679-9225-f8fc87f44afb" providerId="ADAL" clId="{B3042C05-47C7-4E87-B8ED-6A4F39076D6A}" dt="2024-01-21T18:45:50.162" v="9692"/>
          <ac:spMkLst>
            <pc:docMk/>
            <pc:sldMk cId="2501834640" sldId="275"/>
            <ac:spMk id="19" creationId="{D1761148-1822-BEFF-B923-BA6901B41895}"/>
          </ac:spMkLst>
        </pc:spChg>
        <pc:spChg chg="add mod ord">
          <ac:chgData name="Jan Arild Skappel" userId="5dfebe8f-b5d6-4679-9225-f8fc87f44afb" providerId="ADAL" clId="{B3042C05-47C7-4E87-B8ED-6A4F39076D6A}" dt="2024-01-21T18:45:50.162" v="9694"/>
          <ac:spMkLst>
            <pc:docMk/>
            <pc:sldMk cId="2501834640" sldId="275"/>
            <ac:spMk id="20" creationId="{32293F5F-6633-BD8F-1C7C-D4DFFBD7BC6C}"/>
          </ac:spMkLst>
        </pc:spChg>
        <pc:spChg chg="add del mod">
          <ac:chgData name="Jan Arild Skappel" userId="5dfebe8f-b5d6-4679-9225-f8fc87f44afb" providerId="ADAL" clId="{B3042C05-47C7-4E87-B8ED-6A4F39076D6A}" dt="2024-01-21T17:39:54.177" v="6867"/>
          <ac:spMkLst>
            <pc:docMk/>
            <pc:sldMk cId="2501834640" sldId="275"/>
            <ac:spMk id="21" creationId="{C55291E4-4C2B-DF68-5654-F41480F3C25C}"/>
          </ac:spMkLst>
        </pc:spChg>
        <pc:spChg chg="add mod ord">
          <ac:chgData name="Jan Arild Skappel" userId="5dfebe8f-b5d6-4679-9225-f8fc87f44afb" providerId="ADAL" clId="{B3042C05-47C7-4E87-B8ED-6A4F39076D6A}" dt="2024-01-21T18:45:50.163" v="9696"/>
          <ac:spMkLst>
            <pc:docMk/>
            <pc:sldMk cId="2501834640" sldId="275"/>
            <ac:spMk id="22" creationId="{60769B73-05DA-31FE-018A-FEC4F4410741}"/>
          </ac:spMkLst>
        </pc:spChg>
        <pc:spChg chg="add mod ord">
          <ac:chgData name="Jan Arild Skappel" userId="5dfebe8f-b5d6-4679-9225-f8fc87f44afb" providerId="ADAL" clId="{B3042C05-47C7-4E87-B8ED-6A4F39076D6A}" dt="2024-01-21T18:45:50.164" v="9698"/>
          <ac:spMkLst>
            <pc:docMk/>
            <pc:sldMk cId="2501834640" sldId="275"/>
            <ac:spMk id="23" creationId="{F81B64E9-4C65-62EA-5197-C694DB507E24}"/>
          </ac:spMkLst>
        </pc:spChg>
        <pc:spChg chg="add mod ord">
          <ac:chgData name="Jan Arild Skappel" userId="5dfebe8f-b5d6-4679-9225-f8fc87f44afb" providerId="ADAL" clId="{B3042C05-47C7-4E87-B8ED-6A4F39076D6A}" dt="2024-01-21T18:45:50.164" v="9700"/>
          <ac:spMkLst>
            <pc:docMk/>
            <pc:sldMk cId="2501834640" sldId="275"/>
            <ac:spMk id="24" creationId="{E60C96DF-65DF-E042-0A2A-2439A1FCF04C}"/>
          </ac:spMkLst>
        </pc:spChg>
        <pc:spChg chg="add mod ord">
          <ac:chgData name="Jan Arild Skappel" userId="5dfebe8f-b5d6-4679-9225-f8fc87f44afb" providerId="ADAL" clId="{B3042C05-47C7-4E87-B8ED-6A4F39076D6A}" dt="2024-01-21T18:45:50.165" v="9702"/>
          <ac:spMkLst>
            <pc:docMk/>
            <pc:sldMk cId="2501834640" sldId="275"/>
            <ac:spMk id="25" creationId="{6F4465EB-B2B5-1F09-D61B-0E486EBE538A}"/>
          </ac:spMkLst>
        </pc:spChg>
        <pc:spChg chg="add mod ord">
          <ac:chgData name="Jan Arild Skappel" userId="5dfebe8f-b5d6-4679-9225-f8fc87f44afb" providerId="ADAL" clId="{B3042C05-47C7-4E87-B8ED-6A4F39076D6A}" dt="2024-01-21T18:45:50.166" v="9704"/>
          <ac:spMkLst>
            <pc:docMk/>
            <pc:sldMk cId="2501834640" sldId="275"/>
            <ac:spMk id="26" creationId="{A9DE08A8-9A22-77E0-89E4-3A40F6FB3702}"/>
          </ac:spMkLst>
        </pc:spChg>
        <pc:spChg chg="add del mod">
          <ac:chgData name="Jan Arild Skappel" userId="5dfebe8f-b5d6-4679-9225-f8fc87f44afb" providerId="ADAL" clId="{B3042C05-47C7-4E87-B8ED-6A4F39076D6A}" dt="2024-01-21T17:43:50.825" v="7122" actId="478"/>
          <ac:spMkLst>
            <pc:docMk/>
            <pc:sldMk cId="2501834640" sldId="275"/>
            <ac:spMk id="27" creationId="{0631B978-F63A-1C86-F1D4-73A951755E61}"/>
          </ac:spMkLst>
        </pc:spChg>
        <pc:spChg chg="add del mod">
          <ac:chgData name="Jan Arild Skappel" userId="5dfebe8f-b5d6-4679-9225-f8fc87f44afb" providerId="ADAL" clId="{B3042C05-47C7-4E87-B8ED-6A4F39076D6A}" dt="2024-01-21T17:44:28.499" v="7132" actId="478"/>
          <ac:spMkLst>
            <pc:docMk/>
            <pc:sldMk cId="2501834640" sldId="275"/>
            <ac:spMk id="28" creationId="{460AA382-240A-5866-7B72-47F931F1BC08}"/>
          </ac:spMkLst>
        </pc:spChg>
        <pc:spChg chg="add del mod">
          <ac:chgData name="Jan Arild Skappel" userId="5dfebe8f-b5d6-4679-9225-f8fc87f44afb" providerId="ADAL" clId="{B3042C05-47C7-4E87-B8ED-6A4F39076D6A}" dt="2024-01-21T17:44:27.558" v="7131" actId="478"/>
          <ac:spMkLst>
            <pc:docMk/>
            <pc:sldMk cId="2501834640" sldId="275"/>
            <ac:spMk id="29" creationId="{E9557E1C-F135-9E5D-B7F4-2DFC5B87BA66}"/>
          </ac:spMkLst>
        </pc:spChg>
        <pc:spChg chg="add mod ord">
          <ac:chgData name="Jan Arild Skappel" userId="5dfebe8f-b5d6-4679-9225-f8fc87f44afb" providerId="ADAL" clId="{B3042C05-47C7-4E87-B8ED-6A4F39076D6A}" dt="2024-01-21T18:45:50.166" v="9706"/>
          <ac:spMkLst>
            <pc:docMk/>
            <pc:sldMk cId="2501834640" sldId="275"/>
            <ac:spMk id="30" creationId="{445E94F4-1FD2-B740-5D8F-C503A669608E}"/>
          </ac:spMkLst>
        </pc:spChg>
        <pc:spChg chg="add mod ord">
          <ac:chgData name="Jan Arild Skappel" userId="5dfebe8f-b5d6-4679-9225-f8fc87f44afb" providerId="ADAL" clId="{B3042C05-47C7-4E87-B8ED-6A4F39076D6A}" dt="2024-01-21T18:45:50.167" v="9708"/>
          <ac:spMkLst>
            <pc:docMk/>
            <pc:sldMk cId="2501834640" sldId="275"/>
            <ac:spMk id="31" creationId="{55D46092-7A2C-8591-9B9A-235969845914}"/>
          </ac:spMkLst>
        </pc:spChg>
        <pc:spChg chg="add mod ord">
          <ac:chgData name="Jan Arild Skappel" userId="5dfebe8f-b5d6-4679-9225-f8fc87f44afb" providerId="ADAL" clId="{B3042C05-47C7-4E87-B8ED-6A4F39076D6A}" dt="2024-01-21T18:45:50.167" v="9710"/>
          <ac:spMkLst>
            <pc:docMk/>
            <pc:sldMk cId="2501834640" sldId="275"/>
            <ac:spMk id="32" creationId="{B8BEABCD-30D4-7D30-BEEB-B439EC7797AC}"/>
          </ac:spMkLst>
        </pc:spChg>
        <pc:spChg chg="add mod ord">
          <ac:chgData name="Jan Arild Skappel" userId="5dfebe8f-b5d6-4679-9225-f8fc87f44afb" providerId="ADAL" clId="{B3042C05-47C7-4E87-B8ED-6A4F39076D6A}" dt="2024-01-21T18:45:50.168" v="9712"/>
          <ac:spMkLst>
            <pc:docMk/>
            <pc:sldMk cId="2501834640" sldId="275"/>
            <ac:spMk id="33" creationId="{9C9142E5-B5AB-CAC1-6B2A-E16853C82839}"/>
          </ac:spMkLst>
        </pc:spChg>
        <pc:spChg chg="add mod ord">
          <ac:chgData name="Jan Arild Skappel" userId="5dfebe8f-b5d6-4679-9225-f8fc87f44afb" providerId="ADAL" clId="{B3042C05-47C7-4E87-B8ED-6A4F39076D6A}" dt="2024-01-21T18:45:50.169" v="9714"/>
          <ac:spMkLst>
            <pc:docMk/>
            <pc:sldMk cId="2501834640" sldId="275"/>
            <ac:spMk id="34" creationId="{0B6F4E79-770F-F2D4-6B04-A724F487EFD8}"/>
          </ac:spMkLst>
        </pc:spChg>
        <pc:spChg chg="add mod ord">
          <ac:chgData name="Jan Arild Skappel" userId="5dfebe8f-b5d6-4679-9225-f8fc87f44afb" providerId="ADAL" clId="{B3042C05-47C7-4E87-B8ED-6A4F39076D6A}" dt="2024-01-21T18:45:50.169" v="9716"/>
          <ac:spMkLst>
            <pc:docMk/>
            <pc:sldMk cId="2501834640" sldId="275"/>
            <ac:spMk id="35" creationId="{35EAE414-72AD-432A-7076-054340D0EB33}"/>
          </ac:spMkLst>
        </pc:spChg>
        <pc:spChg chg="add mod ord">
          <ac:chgData name="Jan Arild Skappel" userId="5dfebe8f-b5d6-4679-9225-f8fc87f44afb" providerId="ADAL" clId="{B3042C05-47C7-4E87-B8ED-6A4F39076D6A}" dt="2024-01-21T18:45:50.170" v="9718"/>
          <ac:spMkLst>
            <pc:docMk/>
            <pc:sldMk cId="2501834640" sldId="275"/>
            <ac:spMk id="36" creationId="{FE1C0EBF-E2EA-7A9B-FFA9-092D9CF68832}"/>
          </ac:spMkLst>
        </pc:spChg>
        <pc:spChg chg="add mod ord">
          <ac:chgData name="Jan Arild Skappel" userId="5dfebe8f-b5d6-4679-9225-f8fc87f44afb" providerId="ADAL" clId="{B3042C05-47C7-4E87-B8ED-6A4F39076D6A}" dt="2024-01-21T18:45:50.171" v="9720"/>
          <ac:spMkLst>
            <pc:docMk/>
            <pc:sldMk cId="2501834640" sldId="275"/>
            <ac:spMk id="37" creationId="{30C319D1-454E-BEDE-6BFF-76E5D8EE0CE1}"/>
          </ac:spMkLst>
        </pc:spChg>
        <pc:spChg chg="add mod ord">
          <ac:chgData name="Jan Arild Skappel" userId="5dfebe8f-b5d6-4679-9225-f8fc87f44afb" providerId="ADAL" clId="{B3042C05-47C7-4E87-B8ED-6A4F39076D6A}" dt="2024-01-21T18:45:50.171" v="9722"/>
          <ac:spMkLst>
            <pc:docMk/>
            <pc:sldMk cId="2501834640" sldId="275"/>
            <ac:spMk id="38" creationId="{456ACD06-F9A7-9639-3EA0-787C6EFA4EB9}"/>
          </ac:spMkLst>
        </pc:spChg>
        <pc:spChg chg="add mod ord">
          <ac:chgData name="Jan Arild Skappel" userId="5dfebe8f-b5d6-4679-9225-f8fc87f44afb" providerId="ADAL" clId="{B3042C05-47C7-4E87-B8ED-6A4F39076D6A}" dt="2024-01-21T18:45:50.172" v="9724"/>
          <ac:spMkLst>
            <pc:docMk/>
            <pc:sldMk cId="2501834640" sldId="275"/>
            <ac:spMk id="39" creationId="{D559E4DE-6FC7-271F-5541-1495ECF6C6E4}"/>
          </ac:spMkLst>
        </pc:spChg>
        <pc:spChg chg="add mod ord">
          <ac:chgData name="Jan Arild Skappel" userId="5dfebe8f-b5d6-4679-9225-f8fc87f44afb" providerId="ADAL" clId="{B3042C05-47C7-4E87-B8ED-6A4F39076D6A}" dt="2024-01-21T18:45:50.173" v="9726"/>
          <ac:spMkLst>
            <pc:docMk/>
            <pc:sldMk cId="2501834640" sldId="275"/>
            <ac:spMk id="40" creationId="{B80D46E5-1A62-8A22-69D4-FE77EAAB7608}"/>
          </ac:spMkLst>
        </pc:spChg>
        <pc:spChg chg="add mod ord">
          <ac:chgData name="Jan Arild Skappel" userId="5dfebe8f-b5d6-4679-9225-f8fc87f44afb" providerId="ADAL" clId="{B3042C05-47C7-4E87-B8ED-6A4F39076D6A}" dt="2024-01-21T18:45:50.174" v="9728"/>
          <ac:spMkLst>
            <pc:docMk/>
            <pc:sldMk cId="2501834640" sldId="275"/>
            <ac:spMk id="41" creationId="{CC7D9A73-AB07-5AA1-FFF0-AAD266C53400}"/>
          </ac:spMkLst>
        </pc:spChg>
        <pc:spChg chg="add del mod modVis">
          <ac:chgData name="Jan Arild Skappel" userId="5dfebe8f-b5d6-4679-9225-f8fc87f44afb" providerId="ADAL" clId="{B3042C05-47C7-4E87-B8ED-6A4F39076D6A}" dt="2024-01-21T17:59:04.066" v="7769"/>
          <ac:spMkLst>
            <pc:docMk/>
            <pc:sldMk cId="2501834640" sldId="275"/>
            <ac:spMk id="48" creationId="{E79CB454-DDDF-438F-08B5-0DA88900409E}"/>
          </ac:spMkLst>
        </pc:spChg>
        <pc:spChg chg="add mod ord">
          <ac:chgData name="Jan Arild Skappel" userId="5dfebe8f-b5d6-4679-9225-f8fc87f44afb" providerId="ADAL" clId="{B3042C05-47C7-4E87-B8ED-6A4F39076D6A}" dt="2024-01-21T18:45:50.175" v="9732"/>
          <ac:spMkLst>
            <pc:docMk/>
            <pc:sldMk cId="2501834640" sldId="275"/>
            <ac:spMk id="49" creationId="{768C71D2-8E4B-A2AA-ABDD-63B1124E3A00}"/>
          </ac:spMkLst>
        </pc:spChg>
        <pc:spChg chg="add del mod modVis">
          <ac:chgData name="Jan Arild Skappel" userId="5dfebe8f-b5d6-4679-9225-f8fc87f44afb" providerId="ADAL" clId="{B3042C05-47C7-4E87-B8ED-6A4F39076D6A}" dt="2024-01-21T17:59:46.935" v="7841"/>
          <ac:spMkLst>
            <pc:docMk/>
            <pc:sldMk cId="2501834640" sldId="275"/>
            <ac:spMk id="50" creationId="{3C25B774-2DBC-4381-36BF-D47E676E784E}"/>
          </ac:spMkLst>
        </pc:spChg>
        <pc:spChg chg="add del mod modVis">
          <ac:chgData name="Jan Arild Skappel" userId="5dfebe8f-b5d6-4679-9225-f8fc87f44afb" providerId="ADAL" clId="{B3042C05-47C7-4E87-B8ED-6A4F39076D6A}" dt="2024-01-21T18:00:26.673" v="7945"/>
          <ac:spMkLst>
            <pc:docMk/>
            <pc:sldMk cId="2501834640" sldId="275"/>
            <ac:spMk id="51" creationId="{D440B9B5-9F33-05AA-2836-E0F31D0AA207}"/>
          </ac:spMkLst>
        </pc:spChg>
        <pc:spChg chg="add del mod modVis">
          <ac:chgData name="Jan Arild Skappel" userId="5dfebe8f-b5d6-4679-9225-f8fc87f44afb" providerId="ADAL" clId="{B3042C05-47C7-4E87-B8ED-6A4F39076D6A}" dt="2024-01-21T18:00:27.724" v="7973"/>
          <ac:spMkLst>
            <pc:docMk/>
            <pc:sldMk cId="2501834640" sldId="275"/>
            <ac:spMk id="52" creationId="{40F4DC2F-5B05-DA3A-5EAD-E1DDDA274610}"/>
          </ac:spMkLst>
        </pc:spChg>
        <pc:spChg chg="add del mod modVis">
          <ac:chgData name="Jan Arild Skappel" userId="5dfebe8f-b5d6-4679-9225-f8fc87f44afb" providerId="ADAL" clId="{B3042C05-47C7-4E87-B8ED-6A4F39076D6A}" dt="2024-01-21T18:00:29.327" v="8003"/>
          <ac:spMkLst>
            <pc:docMk/>
            <pc:sldMk cId="2501834640" sldId="275"/>
            <ac:spMk id="53" creationId="{CE7AB6BC-0413-99D3-932D-EE96C313D8B3}"/>
          </ac:spMkLst>
        </pc:spChg>
        <pc:spChg chg="add del mod modVis">
          <ac:chgData name="Jan Arild Skappel" userId="5dfebe8f-b5d6-4679-9225-f8fc87f44afb" providerId="ADAL" clId="{B3042C05-47C7-4E87-B8ED-6A4F39076D6A}" dt="2024-01-21T18:00:30.047" v="8031"/>
          <ac:spMkLst>
            <pc:docMk/>
            <pc:sldMk cId="2501834640" sldId="275"/>
            <ac:spMk id="54" creationId="{8DB3FB31-613B-E87B-4055-678F39C29CD6}"/>
          </ac:spMkLst>
        </pc:spChg>
        <pc:spChg chg="add del mod modVis">
          <ac:chgData name="Jan Arild Skappel" userId="5dfebe8f-b5d6-4679-9225-f8fc87f44afb" providerId="ADAL" clId="{B3042C05-47C7-4E87-B8ED-6A4F39076D6A}" dt="2024-01-21T18:00:37.731" v="8059"/>
          <ac:spMkLst>
            <pc:docMk/>
            <pc:sldMk cId="2501834640" sldId="275"/>
            <ac:spMk id="55" creationId="{0423FE2D-C79E-066B-CFEB-FEB18FBF148E}"/>
          </ac:spMkLst>
        </pc:spChg>
        <pc:spChg chg="add del mod modVis">
          <ac:chgData name="Jan Arild Skappel" userId="5dfebe8f-b5d6-4679-9225-f8fc87f44afb" providerId="ADAL" clId="{B3042C05-47C7-4E87-B8ED-6A4F39076D6A}" dt="2024-01-21T18:00:40.980" v="8086"/>
          <ac:spMkLst>
            <pc:docMk/>
            <pc:sldMk cId="2501834640" sldId="275"/>
            <ac:spMk id="56" creationId="{B98C7048-77D5-0FE0-5976-836DB845B770}"/>
          </ac:spMkLst>
        </pc:spChg>
        <pc:spChg chg="add mod ord">
          <ac:chgData name="Jan Arild Skappel" userId="5dfebe8f-b5d6-4679-9225-f8fc87f44afb" providerId="ADAL" clId="{B3042C05-47C7-4E87-B8ED-6A4F39076D6A}" dt="2024-01-21T18:54:20.551" v="9913" actId="20577"/>
          <ac:spMkLst>
            <pc:docMk/>
            <pc:sldMk cId="2501834640" sldId="275"/>
            <ac:spMk id="76" creationId="{BB6927C8-C038-6939-4B1D-9746D5BE36A3}"/>
          </ac:spMkLst>
        </pc:spChg>
        <pc:spChg chg="add mod ord">
          <ac:chgData name="Jan Arild Skappel" userId="5dfebe8f-b5d6-4679-9225-f8fc87f44afb" providerId="ADAL" clId="{B3042C05-47C7-4E87-B8ED-6A4F39076D6A}" dt="2024-01-21T18:46:00.623" v="9743" actId="14100"/>
          <ac:spMkLst>
            <pc:docMk/>
            <pc:sldMk cId="2501834640" sldId="275"/>
            <ac:spMk id="77" creationId="{D7F144D3-0030-6FEE-FD93-413B994F3921}"/>
          </ac:spMkLst>
        </pc:spChg>
        <pc:graphicFrameChg chg="add mod ord modVis replST">
          <ac:chgData name="Jan Arild Skappel" userId="5dfebe8f-b5d6-4679-9225-f8fc87f44afb" providerId="ADAL" clId="{B3042C05-47C7-4E87-B8ED-6A4F39076D6A}" dt="2024-01-21T18:45:50.181" v="9742"/>
          <ac:graphicFrameMkLst>
            <pc:docMk/>
            <pc:sldMk cId="2501834640" sldId="275"/>
            <ac:graphicFrameMk id="5" creationId="{154069C8-2744-C452-3A42-107437B9224C}"/>
          </ac:graphicFrameMkLst>
        </pc:graphicFrameChg>
        <pc:graphicFrameChg chg="add del mod modGraphic">
          <ac:chgData name="Jan Arild Skappel" userId="5dfebe8f-b5d6-4679-9225-f8fc87f44afb" providerId="ADAL" clId="{B3042C05-47C7-4E87-B8ED-6A4F39076D6A}" dt="2024-01-20T08:49:19.239" v="561" actId="478"/>
          <ac:graphicFrameMkLst>
            <pc:docMk/>
            <pc:sldMk cId="2501834640" sldId="275"/>
            <ac:graphicFrameMk id="9" creationId="{DECAB4B1-AEEF-EFAE-5B6A-14A6C0EEA98F}"/>
          </ac:graphicFrameMkLst>
        </pc:graphicFrameChg>
        <pc:picChg chg="add del mod">
          <ac:chgData name="Jan Arild Skappel" userId="5dfebe8f-b5d6-4679-9225-f8fc87f44afb" providerId="ADAL" clId="{B3042C05-47C7-4E87-B8ED-6A4F39076D6A}" dt="2024-01-20T08:43:16.544" v="419" actId="478"/>
          <ac:picMkLst>
            <pc:docMk/>
            <pc:sldMk cId="2501834640" sldId="275"/>
            <ac:picMk id="8" creationId="{1ACC52ED-2D7B-16CC-BDC7-8C0ABD5C6375}"/>
          </ac:picMkLst>
        </pc:picChg>
        <pc:cxnChg chg="add mod ord">
          <ac:chgData name="Jan Arild Skappel" userId="5dfebe8f-b5d6-4679-9225-f8fc87f44afb" providerId="ADAL" clId="{B3042C05-47C7-4E87-B8ED-6A4F39076D6A}" dt="2024-01-21T18:45:50.155" v="9674"/>
          <ac:cxnSpMkLst>
            <pc:docMk/>
            <pc:sldMk cId="2501834640" sldId="275"/>
            <ac:cxnSpMk id="43" creationId="{5364DB86-EECB-770D-AA39-47E28F35958D}"/>
          </ac:cxnSpMkLst>
        </pc:cxnChg>
        <pc:cxnChg chg="add mod ord">
          <ac:chgData name="Jan Arild Skappel" userId="5dfebe8f-b5d6-4679-9225-f8fc87f44afb" providerId="ADAL" clId="{B3042C05-47C7-4E87-B8ED-6A4F39076D6A}" dt="2024-01-21T18:45:50.175" v="9730"/>
          <ac:cxnSpMkLst>
            <pc:docMk/>
            <pc:sldMk cId="2501834640" sldId="275"/>
            <ac:cxnSpMk id="44" creationId="{95763D92-5119-85B4-9303-D9A34BF54D6D}"/>
          </ac:cxnSpMkLst>
        </pc:cxnChg>
        <pc:cxnChg chg="add mod ord">
          <ac:chgData name="Jan Arild Skappel" userId="5dfebe8f-b5d6-4679-9225-f8fc87f44afb" providerId="ADAL" clId="{B3042C05-47C7-4E87-B8ED-6A4F39076D6A}" dt="2024-01-21T18:45:50.154" v="9672"/>
          <ac:cxnSpMkLst>
            <pc:docMk/>
            <pc:sldMk cId="2501834640" sldId="275"/>
            <ac:cxnSpMk id="57" creationId="{606B9314-525A-5FFC-BBD1-623977BD05A3}"/>
          </ac:cxnSpMkLst>
        </pc:cxnChg>
        <pc:cxnChg chg="add mod ord">
          <ac:chgData name="Jan Arild Skappel" userId="5dfebe8f-b5d6-4679-9225-f8fc87f44afb" providerId="ADAL" clId="{B3042C05-47C7-4E87-B8ED-6A4F39076D6A}" dt="2024-01-21T18:45:50.154" v="9670"/>
          <ac:cxnSpMkLst>
            <pc:docMk/>
            <pc:sldMk cId="2501834640" sldId="275"/>
            <ac:cxnSpMk id="61" creationId="{6C8E8E92-BC6E-2CF7-E640-084E3338AF41}"/>
          </ac:cxnSpMkLst>
        </pc:cxnChg>
        <pc:cxnChg chg="add mod ord">
          <ac:chgData name="Jan Arild Skappel" userId="5dfebe8f-b5d6-4679-9225-f8fc87f44afb" providerId="ADAL" clId="{B3042C05-47C7-4E87-B8ED-6A4F39076D6A}" dt="2024-01-21T18:45:50.176" v="9734"/>
          <ac:cxnSpMkLst>
            <pc:docMk/>
            <pc:sldMk cId="2501834640" sldId="275"/>
            <ac:cxnSpMk id="65" creationId="{86E8AB55-43C9-7F60-35A5-B727297CAF59}"/>
          </ac:cxnSpMkLst>
        </pc:cxnChg>
        <pc:cxnChg chg="add mod ord">
          <ac:chgData name="Jan Arild Skappel" userId="5dfebe8f-b5d6-4679-9225-f8fc87f44afb" providerId="ADAL" clId="{B3042C05-47C7-4E87-B8ED-6A4F39076D6A}" dt="2024-01-21T18:45:50.153" v="9668"/>
          <ac:cxnSpMkLst>
            <pc:docMk/>
            <pc:sldMk cId="2501834640" sldId="275"/>
            <ac:cxnSpMk id="68" creationId="{648685A8-6164-DD40-72E0-AB08777BC6FA}"/>
          </ac:cxnSpMkLst>
        </pc:cxnChg>
        <pc:cxnChg chg="add mod ord">
          <ac:chgData name="Jan Arild Skappel" userId="5dfebe8f-b5d6-4679-9225-f8fc87f44afb" providerId="ADAL" clId="{B3042C05-47C7-4E87-B8ED-6A4F39076D6A}" dt="2024-01-21T18:45:50.152" v="9666"/>
          <ac:cxnSpMkLst>
            <pc:docMk/>
            <pc:sldMk cId="2501834640" sldId="275"/>
            <ac:cxnSpMk id="70" creationId="{6A25293E-831D-8AC0-0D21-4C0C433257EC}"/>
          </ac:cxnSpMkLst>
        </pc:cxnChg>
        <pc:cxnChg chg="add mod ord">
          <ac:chgData name="Jan Arild Skappel" userId="5dfebe8f-b5d6-4679-9225-f8fc87f44afb" providerId="ADAL" clId="{B3042C05-47C7-4E87-B8ED-6A4F39076D6A}" dt="2024-01-21T18:45:50.152" v="9664"/>
          <ac:cxnSpMkLst>
            <pc:docMk/>
            <pc:sldMk cId="2501834640" sldId="275"/>
            <ac:cxnSpMk id="72" creationId="{F101874B-3716-CD86-7ECD-1013EAED35BD}"/>
          </ac:cxnSpMkLst>
        </pc:cxnChg>
        <pc:cxnChg chg="add mod ord">
          <ac:chgData name="Jan Arild Skappel" userId="5dfebe8f-b5d6-4679-9225-f8fc87f44afb" providerId="ADAL" clId="{B3042C05-47C7-4E87-B8ED-6A4F39076D6A}" dt="2024-01-21T18:45:50.151" v="9662"/>
          <ac:cxnSpMkLst>
            <pc:docMk/>
            <pc:sldMk cId="2501834640" sldId="275"/>
            <ac:cxnSpMk id="74" creationId="{82A3E669-B264-5814-150B-5DA5201956E9}"/>
          </ac:cxnSpMkLst>
        </pc:cxnChg>
        <pc:cxnChg chg="add mod ord">
          <ac:chgData name="Jan Arild Skappel" userId="5dfebe8f-b5d6-4679-9225-f8fc87f44afb" providerId="ADAL" clId="{B3042C05-47C7-4E87-B8ED-6A4F39076D6A}" dt="2024-01-21T18:46:00.623" v="9743" actId="14100"/>
          <ac:cxnSpMkLst>
            <pc:docMk/>
            <pc:sldMk cId="2501834640" sldId="275"/>
            <ac:cxnSpMk id="79" creationId="{4368CC5A-C7DD-637C-C4F6-7E5EA6A8A146}"/>
          </ac:cxnSpMkLst>
        </pc:cxnChg>
      </pc:sldChg>
      <pc:sldChg chg="addSp delSp modSp new mod modNotesTx">
        <pc:chgData name="Jan Arild Skappel" userId="5dfebe8f-b5d6-4679-9225-f8fc87f44afb" providerId="ADAL" clId="{B3042C05-47C7-4E87-B8ED-6A4F39076D6A}" dt="2024-01-21T18:49:52.626" v="9833" actId="404"/>
        <pc:sldMkLst>
          <pc:docMk/>
          <pc:sldMk cId="717773968" sldId="276"/>
        </pc:sldMkLst>
        <pc:spChg chg="mod ord">
          <ac:chgData name="Jan Arild Skappel" userId="5dfebe8f-b5d6-4679-9225-f8fc87f44afb" providerId="ADAL" clId="{B3042C05-47C7-4E87-B8ED-6A4F39076D6A}" dt="2024-01-21T18:04:35.794" v="8561"/>
          <ac:spMkLst>
            <pc:docMk/>
            <pc:sldMk cId="717773968" sldId="276"/>
            <ac:spMk id="2" creationId="{9782C0EF-8D78-9951-B348-CD6715350445}"/>
          </ac:spMkLst>
        </pc:spChg>
        <pc:spChg chg="mod ord">
          <ac:chgData name="Jan Arild Skappel" userId="5dfebe8f-b5d6-4679-9225-f8fc87f44afb" providerId="ADAL" clId="{B3042C05-47C7-4E87-B8ED-6A4F39076D6A}" dt="2024-01-21T18:49:52.626" v="9833" actId="404"/>
          <ac:spMkLst>
            <pc:docMk/>
            <pc:sldMk cId="717773968" sldId="276"/>
            <ac:spMk id="3" creationId="{ADF9B6C8-662B-9E1C-EFC2-5A27904918DA}"/>
          </ac:spMkLst>
        </pc:spChg>
        <pc:spChg chg="add del mod modVis">
          <ac:chgData name="Jan Arild Skappel" userId="5dfebe8f-b5d6-4679-9225-f8fc87f44afb" providerId="ADAL" clId="{B3042C05-47C7-4E87-B8ED-6A4F39076D6A}" dt="2024-01-20T09:32:15.997" v="619"/>
          <ac:spMkLst>
            <pc:docMk/>
            <pc:sldMk cId="717773968" sldId="276"/>
            <ac:spMk id="6" creationId="{A50C28E8-7135-9A93-ADCD-E49B67DE285F}"/>
          </ac:spMkLst>
        </pc:spChg>
        <pc:spChg chg="add del mod modVis">
          <ac:chgData name="Jan Arild Skappel" userId="5dfebe8f-b5d6-4679-9225-f8fc87f44afb" providerId="ADAL" clId="{B3042C05-47C7-4E87-B8ED-6A4F39076D6A}" dt="2024-01-20T09:32:17.146" v="650"/>
          <ac:spMkLst>
            <pc:docMk/>
            <pc:sldMk cId="717773968" sldId="276"/>
            <ac:spMk id="7" creationId="{191B128A-F0F1-06F4-5CD1-F182D5E88D7A}"/>
          </ac:spMkLst>
        </pc:spChg>
        <pc:spChg chg="add del mod modVis">
          <ac:chgData name="Jan Arild Skappel" userId="5dfebe8f-b5d6-4679-9225-f8fc87f44afb" providerId="ADAL" clId="{B3042C05-47C7-4E87-B8ED-6A4F39076D6A}" dt="2024-01-20T09:32:18.229" v="677"/>
          <ac:spMkLst>
            <pc:docMk/>
            <pc:sldMk cId="717773968" sldId="276"/>
            <ac:spMk id="8" creationId="{FA6D119A-2AC7-AF41-2D24-E3C8BAC79E73}"/>
          </ac:spMkLst>
        </pc:spChg>
        <pc:spChg chg="add del mod modVis">
          <ac:chgData name="Jan Arild Skappel" userId="5dfebe8f-b5d6-4679-9225-f8fc87f44afb" providerId="ADAL" clId="{B3042C05-47C7-4E87-B8ED-6A4F39076D6A}" dt="2024-01-20T09:32:18.980" v="705"/>
          <ac:spMkLst>
            <pc:docMk/>
            <pc:sldMk cId="717773968" sldId="276"/>
            <ac:spMk id="9" creationId="{51E48F8A-FE9A-2604-09FD-6FE1DCF514CE}"/>
          </ac:spMkLst>
        </pc:spChg>
        <pc:spChg chg="add del mod modVis">
          <ac:chgData name="Jan Arild Skappel" userId="5dfebe8f-b5d6-4679-9225-f8fc87f44afb" providerId="ADAL" clId="{B3042C05-47C7-4E87-B8ED-6A4F39076D6A}" dt="2024-01-20T09:32:19.818" v="732"/>
          <ac:spMkLst>
            <pc:docMk/>
            <pc:sldMk cId="717773968" sldId="276"/>
            <ac:spMk id="10" creationId="{458A8CAC-AE01-DC3D-9C03-D25E88D5BB24}"/>
          </ac:spMkLst>
        </pc:spChg>
        <pc:spChg chg="add del mod modVis">
          <ac:chgData name="Jan Arild Skappel" userId="5dfebe8f-b5d6-4679-9225-f8fc87f44afb" providerId="ADAL" clId="{B3042C05-47C7-4E87-B8ED-6A4F39076D6A}" dt="2024-01-20T09:32:20.416" v="759"/>
          <ac:spMkLst>
            <pc:docMk/>
            <pc:sldMk cId="717773968" sldId="276"/>
            <ac:spMk id="11" creationId="{487D040E-CC21-4630-C137-0FFD42C14625}"/>
          </ac:spMkLst>
        </pc:spChg>
        <pc:spChg chg="add del mod modVis">
          <ac:chgData name="Jan Arild Skappel" userId="5dfebe8f-b5d6-4679-9225-f8fc87f44afb" providerId="ADAL" clId="{B3042C05-47C7-4E87-B8ED-6A4F39076D6A}" dt="2024-01-20T09:32:21.736" v="787"/>
          <ac:spMkLst>
            <pc:docMk/>
            <pc:sldMk cId="717773968" sldId="276"/>
            <ac:spMk id="12" creationId="{90B8DD59-973A-1EEF-2EA6-76777E5565F6}"/>
          </ac:spMkLst>
        </pc:spChg>
        <pc:graphicFrameChg chg="add mod ord modVis replST">
          <ac:chgData name="Jan Arild Skappel" userId="5dfebe8f-b5d6-4679-9225-f8fc87f44afb" providerId="ADAL" clId="{B3042C05-47C7-4E87-B8ED-6A4F39076D6A}" dt="2024-01-21T18:04:35.800" v="8569"/>
          <ac:graphicFrameMkLst>
            <pc:docMk/>
            <pc:sldMk cId="717773968" sldId="276"/>
            <ac:graphicFrameMk id="5" creationId="{ED408FB8-1033-6C3F-49DF-BC9A878C8DF1}"/>
          </ac:graphicFrameMkLst>
        </pc:graphicFrameChg>
        <pc:picChg chg="add del mod ord">
          <ac:chgData name="Jan Arild Skappel" userId="5dfebe8f-b5d6-4679-9225-f8fc87f44afb" providerId="ADAL" clId="{B3042C05-47C7-4E87-B8ED-6A4F39076D6A}" dt="2024-01-21T18:37:13.905" v="9527" actId="478"/>
          <ac:picMkLst>
            <pc:docMk/>
            <pc:sldMk cId="717773968" sldId="276"/>
            <ac:picMk id="4" creationId="{392778EE-5BEE-9A68-CE95-CABB589BDFED}"/>
          </ac:picMkLst>
        </pc:picChg>
        <pc:picChg chg="add mod ord">
          <ac:chgData name="Jan Arild Skappel" userId="5dfebe8f-b5d6-4679-9225-f8fc87f44afb" providerId="ADAL" clId="{B3042C05-47C7-4E87-B8ED-6A4F39076D6A}" dt="2024-01-21T18:04:35.789" v="8559"/>
          <ac:picMkLst>
            <pc:docMk/>
            <pc:sldMk cId="717773968" sldId="276"/>
            <ac:picMk id="13" creationId="{F49A3DBC-E3AE-6DED-4F43-5794FADEDDD3}"/>
          </ac:picMkLst>
        </pc:picChg>
        <pc:picChg chg="add mod">
          <ac:chgData name="Jan Arild Skappel" userId="5dfebe8f-b5d6-4679-9225-f8fc87f44afb" providerId="ADAL" clId="{B3042C05-47C7-4E87-B8ED-6A4F39076D6A}" dt="2024-01-21T18:37:12.362" v="9526"/>
          <ac:picMkLst>
            <pc:docMk/>
            <pc:sldMk cId="717773968" sldId="276"/>
            <ac:picMk id="14" creationId="{59032256-CF64-09A5-71BF-908480307823}"/>
          </ac:picMkLst>
        </pc:picChg>
        <pc:picChg chg="add mod">
          <ac:chgData name="Jan Arild Skappel" userId="5dfebe8f-b5d6-4679-9225-f8fc87f44afb" providerId="ADAL" clId="{B3042C05-47C7-4E87-B8ED-6A4F39076D6A}" dt="2024-01-21T18:38:39.691" v="9545" actId="1076"/>
          <ac:picMkLst>
            <pc:docMk/>
            <pc:sldMk cId="717773968" sldId="276"/>
            <ac:picMk id="16" creationId="{6EE326A5-4088-2012-0C20-6C346EB8AEA5}"/>
          </ac:picMkLst>
        </pc:picChg>
      </pc:sldChg>
      <pc:sldChg chg="addSp delSp modSp add mod ord modNotesTx">
        <pc:chgData name="Jan Arild Skappel" userId="5dfebe8f-b5d6-4679-9225-f8fc87f44afb" providerId="ADAL" clId="{B3042C05-47C7-4E87-B8ED-6A4F39076D6A}" dt="2024-01-21T18:26:24.865" v="9378" actId="1076"/>
        <pc:sldMkLst>
          <pc:docMk/>
          <pc:sldMk cId="330667793" sldId="277"/>
        </pc:sldMkLst>
        <pc:spChg chg="mod">
          <ac:chgData name="Jan Arild Skappel" userId="5dfebe8f-b5d6-4679-9225-f8fc87f44afb" providerId="ADAL" clId="{B3042C05-47C7-4E87-B8ED-6A4F39076D6A}" dt="2024-01-21T18:23:46.637" v="9141" actId="948"/>
          <ac:spMkLst>
            <pc:docMk/>
            <pc:sldMk cId="330667793" sldId="277"/>
            <ac:spMk id="2" creationId="{9782C0EF-8D78-9951-B348-CD6715350445}"/>
          </ac:spMkLst>
        </pc:spChg>
        <pc:spChg chg="mod">
          <ac:chgData name="Jan Arild Skappel" userId="5dfebe8f-b5d6-4679-9225-f8fc87f44afb" providerId="ADAL" clId="{B3042C05-47C7-4E87-B8ED-6A4F39076D6A}" dt="2024-01-21T18:25:24.291" v="9334" actId="6549"/>
          <ac:spMkLst>
            <pc:docMk/>
            <pc:sldMk cId="330667793" sldId="277"/>
            <ac:spMk id="3" creationId="{ADF9B6C8-662B-9E1C-EFC2-5A27904918DA}"/>
          </ac:spMkLst>
        </pc:spChg>
        <pc:spChg chg="add del mod modVis">
          <ac:chgData name="Jan Arild Skappel" userId="5dfebe8f-b5d6-4679-9225-f8fc87f44afb" providerId="ADAL" clId="{B3042C05-47C7-4E87-B8ED-6A4F39076D6A}" dt="2024-01-20T09:38:44.754" v="1114"/>
          <ac:spMkLst>
            <pc:docMk/>
            <pc:sldMk cId="330667793" sldId="277"/>
            <ac:spMk id="6" creationId="{89AC7EF7-F95C-241C-7111-2CEE4669FA02}"/>
          </ac:spMkLst>
        </pc:spChg>
        <pc:spChg chg="add del mod modVis">
          <ac:chgData name="Jan Arild Skappel" userId="5dfebe8f-b5d6-4679-9225-f8fc87f44afb" providerId="ADAL" clId="{B3042C05-47C7-4E87-B8ED-6A4F39076D6A}" dt="2024-01-20T09:38:45.325" v="1141"/>
          <ac:spMkLst>
            <pc:docMk/>
            <pc:sldMk cId="330667793" sldId="277"/>
            <ac:spMk id="7" creationId="{7CEE6FF2-6AC1-77EF-7391-8EB090D533A2}"/>
          </ac:spMkLst>
        </pc:spChg>
        <pc:spChg chg="add del mod modVis">
          <ac:chgData name="Jan Arild Skappel" userId="5dfebe8f-b5d6-4679-9225-f8fc87f44afb" providerId="ADAL" clId="{B3042C05-47C7-4E87-B8ED-6A4F39076D6A}" dt="2024-01-20T09:38:48.333" v="1182"/>
          <ac:spMkLst>
            <pc:docMk/>
            <pc:sldMk cId="330667793" sldId="277"/>
            <ac:spMk id="8" creationId="{6F64DC5C-0CA9-14DF-AD30-42C239D456CB}"/>
          </ac:spMkLst>
        </pc:spChg>
        <pc:spChg chg="add del mod modVis">
          <ac:chgData name="Jan Arild Skappel" userId="5dfebe8f-b5d6-4679-9225-f8fc87f44afb" providerId="ADAL" clId="{B3042C05-47C7-4E87-B8ED-6A4F39076D6A}" dt="2024-01-20T09:38:54.487" v="1215"/>
          <ac:spMkLst>
            <pc:docMk/>
            <pc:sldMk cId="330667793" sldId="277"/>
            <ac:spMk id="9" creationId="{29EB9F64-6A8B-6836-7E54-60403633B9B7}"/>
          </ac:spMkLst>
        </pc:spChg>
        <pc:spChg chg="add del mod modVis">
          <ac:chgData name="Jan Arild Skappel" userId="5dfebe8f-b5d6-4679-9225-f8fc87f44afb" providerId="ADAL" clId="{B3042C05-47C7-4E87-B8ED-6A4F39076D6A}" dt="2024-01-20T09:38:58.342" v="1242"/>
          <ac:spMkLst>
            <pc:docMk/>
            <pc:sldMk cId="330667793" sldId="277"/>
            <ac:spMk id="10" creationId="{E5F23A58-33AF-3981-736B-52BF60F785E8}"/>
          </ac:spMkLst>
        </pc:spChg>
        <pc:spChg chg="add del mod modVis">
          <ac:chgData name="Jan Arild Skappel" userId="5dfebe8f-b5d6-4679-9225-f8fc87f44afb" providerId="ADAL" clId="{B3042C05-47C7-4E87-B8ED-6A4F39076D6A}" dt="2024-01-20T09:38:59.960" v="1269"/>
          <ac:spMkLst>
            <pc:docMk/>
            <pc:sldMk cId="330667793" sldId="277"/>
            <ac:spMk id="11" creationId="{1E42A6AB-4490-528D-B633-09BA34E0C288}"/>
          </ac:spMkLst>
        </pc:spChg>
        <pc:spChg chg="add del mod modVis">
          <ac:chgData name="Jan Arild Skappel" userId="5dfebe8f-b5d6-4679-9225-f8fc87f44afb" providerId="ADAL" clId="{B3042C05-47C7-4E87-B8ED-6A4F39076D6A}" dt="2024-01-20T09:39:06.019" v="1320"/>
          <ac:spMkLst>
            <pc:docMk/>
            <pc:sldMk cId="330667793" sldId="277"/>
            <ac:spMk id="12" creationId="{8CE7821F-98FC-36DF-0494-30D6AAC95DC0}"/>
          </ac:spMkLst>
        </pc:spChg>
        <pc:spChg chg="add del mod modVis">
          <ac:chgData name="Jan Arild Skappel" userId="5dfebe8f-b5d6-4679-9225-f8fc87f44afb" providerId="ADAL" clId="{B3042C05-47C7-4E87-B8ED-6A4F39076D6A}" dt="2024-01-20T09:39:11.772" v="1357"/>
          <ac:spMkLst>
            <pc:docMk/>
            <pc:sldMk cId="330667793" sldId="277"/>
            <ac:spMk id="13" creationId="{F610B417-A3F8-727B-5455-C5EFC2C8BFF7}"/>
          </ac:spMkLst>
        </pc:spChg>
        <pc:spChg chg="add del mod modVis">
          <ac:chgData name="Jan Arild Skappel" userId="5dfebe8f-b5d6-4679-9225-f8fc87f44afb" providerId="ADAL" clId="{B3042C05-47C7-4E87-B8ED-6A4F39076D6A}" dt="2024-01-20T09:39:15.277" v="1390"/>
          <ac:spMkLst>
            <pc:docMk/>
            <pc:sldMk cId="330667793" sldId="277"/>
            <ac:spMk id="14" creationId="{2A6E10E5-652E-2847-5A79-ADB3DEF28DED}"/>
          </ac:spMkLst>
        </pc:spChg>
        <pc:spChg chg="add del mod">
          <ac:chgData name="Jan Arild Skappel" userId="5dfebe8f-b5d6-4679-9225-f8fc87f44afb" providerId="ADAL" clId="{B3042C05-47C7-4E87-B8ED-6A4F39076D6A}" dt="2024-01-20T09:40:20.578" v="1396" actId="478"/>
          <ac:spMkLst>
            <pc:docMk/>
            <pc:sldMk cId="330667793" sldId="277"/>
            <ac:spMk id="17" creationId="{08248A57-7BBB-5B20-5AAC-EF448AFC8BC7}"/>
          </ac:spMkLst>
        </pc:spChg>
        <pc:spChg chg="add del mod modVis">
          <ac:chgData name="Jan Arild Skappel" userId="5dfebe8f-b5d6-4679-9225-f8fc87f44afb" providerId="ADAL" clId="{B3042C05-47C7-4E87-B8ED-6A4F39076D6A}" dt="2024-01-20T09:42:56.456" v="1441"/>
          <ac:spMkLst>
            <pc:docMk/>
            <pc:sldMk cId="330667793" sldId="277"/>
            <ac:spMk id="20" creationId="{F9A397B9-B327-915A-D552-7D6A375046A1}"/>
          </ac:spMkLst>
        </pc:spChg>
        <pc:spChg chg="add del mod modVis">
          <ac:chgData name="Jan Arild Skappel" userId="5dfebe8f-b5d6-4679-9225-f8fc87f44afb" providerId="ADAL" clId="{B3042C05-47C7-4E87-B8ED-6A4F39076D6A}" dt="2024-01-20T09:42:58.211" v="1478"/>
          <ac:spMkLst>
            <pc:docMk/>
            <pc:sldMk cId="330667793" sldId="277"/>
            <ac:spMk id="21" creationId="{8463D98A-63E1-3BBD-CB88-CB6C8DEB99D7}"/>
          </ac:spMkLst>
        </pc:spChg>
        <pc:spChg chg="add del mod modVis">
          <ac:chgData name="Jan Arild Skappel" userId="5dfebe8f-b5d6-4679-9225-f8fc87f44afb" providerId="ADAL" clId="{B3042C05-47C7-4E87-B8ED-6A4F39076D6A}" dt="2024-01-20T09:42:59.091" v="1512"/>
          <ac:spMkLst>
            <pc:docMk/>
            <pc:sldMk cId="330667793" sldId="277"/>
            <ac:spMk id="22" creationId="{0C0E6CCE-2BF5-FC16-3557-AAC8A6E77BFE}"/>
          </ac:spMkLst>
        </pc:spChg>
        <pc:spChg chg="add del mod modVis">
          <ac:chgData name="Jan Arild Skappel" userId="5dfebe8f-b5d6-4679-9225-f8fc87f44afb" providerId="ADAL" clId="{B3042C05-47C7-4E87-B8ED-6A4F39076D6A}" dt="2024-01-20T09:43:04.246" v="1552"/>
          <ac:spMkLst>
            <pc:docMk/>
            <pc:sldMk cId="330667793" sldId="277"/>
            <ac:spMk id="23" creationId="{1FEDF1E2-789B-5D8B-384E-E55A828F0CAE}"/>
          </ac:spMkLst>
        </pc:spChg>
        <pc:spChg chg="add del mod modVis">
          <ac:chgData name="Jan Arild Skappel" userId="5dfebe8f-b5d6-4679-9225-f8fc87f44afb" providerId="ADAL" clId="{B3042C05-47C7-4E87-B8ED-6A4F39076D6A}" dt="2024-01-20T09:43:06.255" v="1591"/>
          <ac:spMkLst>
            <pc:docMk/>
            <pc:sldMk cId="330667793" sldId="277"/>
            <ac:spMk id="24" creationId="{100424FD-67F7-9EF2-F8B0-4C9B356B0416}"/>
          </ac:spMkLst>
        </pc:spChg>
        <pc:spChg chg="add del mod">
          <ac:chgData name="Jan Arild Skappel" userId="5dfebe8f-b5d6-4679-9225-f8fc87f44afb" providerId="ADAL" clId="{B3042C05-47C7-4E87-B8ED-6A4F39076D6A}" dt="2024-01-20T09:50:07.252" v="1925" actId="478"/>
          <ac:spMkLst>
            <pc:docMk/>
            <pc:sldMk cId="330667793" sldId="277"/>
            <ac:spMk id="27" creationId="{3DD4544F-D4D8-EBA5-E264-0911AE0F427E}"/>
          </ac:spMkLst>
        </pc:spChg>
        <pc:spChg chg="add del mod">
          <ac:chgData name="Jan Arild Skappel" userId="5dfebe8f-b5d6-4679-9225-f8fc87f44afb" providerId="ADAL" clId="{B3042C05-47C7-4E87-B8ED-6A4F39076D6A}" dt="2024-01-21T08:24:13.932" v="5201" actId="478"/>
          <ac:spMkLst>
            <pc:docMk/>
            <pc:sldMk cId="330667793" sldId="277"/>
            <ac:spMk id="28" creationId="{A0C50584-981D-2CAC-2CFC-516A7A67A3A9}"/>
          </ac:spMkLst>
        </pc:spChg>
        <pc:spChg chg="add del mod modVis">
          <ac:chgData name="Jan Arild Skappel" userId="5dfebe8f-b5d6-4679-9225-f8fc87f44afb" providerId="ADAL" clId="{B3042C05-47C7-4E87-B8ED-6A4F39076D6A}" dt="2024-01-21T18:23:40.074" v="9095"/>
          <ac:spMkLst>
            <pc:docMk/>
            <pc:sldMk cId="330667793" sldId="277"/>
            <ac:spMk id="29" creationId="{7F82DDC0-CFC2-E402-DB34-01E2AB716859}"/>
          </ac:spMkLst>
        </pc:spChg>
        <pc:spChg chg="add del mod modVis">
          <ac:chgData name="Jan Arild Skappel" userId="5dfebe8f-b5d6-4679-9225-f8fc87f44afb" providerId="ADAL" clId="{B3042C05-47C7-4E87-B8ED-6A4F39076D6A}" dt="2024-01-21T18:23:42.145" v="9136"/>
          <ac:spMkLst>
            <pc:docMk/>
            <pc:sldMk cId="330667793" sldId="277"/>
            <ac:spMk id="30" creationId="{59E6F442-5385-B5A3-1229-D040930ED449}"/>
          </ac:spMkLst>
        </pc:spChg>
        <pc:spChg chg="add del mod modVis">
          <ac:chgData name="Jan Arild Skappel" userId="5dfebe8f-b5d6-4679-9225-f8fc87f44afb" providerId="ADAL" clId="{B3042C05-47C7-4E87-B8ED-6A4F39076D6A}" dt="2024-01-21T18:23:46.673" v="9170"/>
          <ac:spMkLst>
            <pc:docMk/>
            <pc:sldMk cId="330667793" sldId="277"/>
            <ac:spMk id="31" creationId="{145B48F7-FC78-0DD0-985E-E1AC1C924217}"/>
          </ac:spMkLst>
        </pc:spChg>
        <pc:spChg chg="add mod">
          <ac:chgData name="Jan Arild Skappel" userId="5dfebe8f-b5d6-4679-9225-f8fc87f44afb" providerId="ADAL" clId="{B3042C05-47C7-4E87-B8ED-6A4F39076D6A}" dt="2024-01-21T18:26:24.865" v="9378" actId="1076"/>
          <ac:spMkLst>
            <pc:docMk/>
            <pc:sldMk cId="330667793" sldId="277"/>
            <ac:spMk id="32" creationId="{5E4BB7D2-7CDE-6455-DA77-67E9C6F39AE7}"/>
          </ac:spMkLst>
        </pc:spChg>
        <pc:graphicFrameChg chg="add mod ord modVis replST">
          <ac:chgData name="Jan Arild Skappel" userId="5dfebe8f-b5d6-4679-9225-f8fc87f44afb" providerId="ADAL" clId="{B3042C05-47C7-4E87-B8ED-6A4F39076D6A}" dt="2024-01-21T18:23:46.677" v="9172"/>
          <ac:graphicFrameMkLst>
            <pc:docMk/>
            <pc:sldMk cId="330667793" sldId="277"/>
            <ac:graphicFrameMk id="5" creationId="{6A309BFB-69DC-4E0B-FD7F-49D5809AA192}"/>
          </ac:graphicFrameMkLst>
        </pc:graphicFrameChg>
        <pc:picChg chg="del">
          <ac:chgData name="Jan Arild Skappel" userId="5dfebe8f-b5d6-4679-9225-f8fc87f44afb" providerId="ADAL" clId="{B3042C05-47C7-4E87-B8ED-6A4F39076D6A}" dt="2024-01-21T08:26:17.049" v="5279" actId="478"/>
          <ac:picMkLst>
            <pc:docMk/>
            <pc:sldMk cId="330667793" sldId="277"/>
            <ac:picMk id="4" creationId="{392778EE-5BEE-9A68-CE95-CABB589BDFED}"/>
          </ac:picMkLst>
        </pc:picChg>
        <pc:picChg chg="add del mod">
          <ac:chgData name="Jan Arild Skappel" userId="5dfebe8f-b5d6-4679-9225-f8fc87f44afb" providerId="ADAL" clId="{B3042C05-47C7-4E87-B8ED-6A4F39076D6A}" dt="2024-01-20T09:40:22.554" v="1397" actId="478"/>
          <ac:picMkLst>
            <pc:docMk/>
            <pc:sldMk cId="330667793" sldId="277"/>
            <ac:picMk id="16" creationId="{2DAC54D1-4EEB-7595-3AB6-83A9D2EAC1C3}"/>
          </ac:picMkLst>
        </pc:picChg>
        <pc:picChg chg="add mod">
          <ac:chgData name="Jan Arild Skappel" userId="5dfebe8f-b5d6-4679-9225-f8fc87f44afb" providerId="ADAL" clId="{B3042C05-47C7-4E87-B8ED-6A4F39076D6A}" dt="2024-01-21T08:26:19.735" v="5280" actId="1076"/>
          <ac:picMkLst>
            <pc:docMk/>
            <pc:sldMk cId="330667793" sldId="277"/>
            <ac:picMk id="19" creationId="{DF78413E-7220-48FA-AF9A-0941D71ADF62}"/>
          </ac:picMkLst>
        </pc:picChg>
        <pc:picChg chg="add del mod">
          <ac:chgData name="Jan Arild Skappel" userId="5dfebe8f-b5d6-4679-9225-f8fc87f44afb" providerId="ADAL" clId="{B3042C05-47C7-4E87-B8ED-6A4F39076D6A}" dt="2024-01-21T08:24:11.066" v="5200" actId="478"/>
          <ac:picMkLst>
            <pc:docMk/>
            <pc:sldMk cId="330667793" sldId="277"/>
            <ac:picMk id="26" creationId="{55F9DD66-0402-82C4-C67F-AA3EEEC1E4E6}"/>
          </ac:picMkLst>
        </pc:picChg>
      </pc:sldChg>
      <pc:sldChg chg="addSp delSp modSp add mod">
        <pc:chgData name="Jan Arild Skappel" userId="5dfebe8f-b5d6-4679-9225-f8fc87f44afb" providerId="ADAL" clId="{B3042C05-47C7-4E87-B8ED-6A4F39076D6A}" dt="2024-01-21T18:36:48.609" v="9508" actId="478"/>
        <pc:sldMkLst>
          <pc:docMk/>
          <pc:sldMk cId="4095116378" sldId="278"/>
        </pc:sldMkLst>
        <pc:spChg chg="mod ord">
          <ac:chgData name="Jan Arild Skappel" userId="5dfebe8f-b5d6-4679-9225-f8fc87f44afb" providerId="ADAL" clId="{B3042C05-47C7-4E87-B8ED-6A4F39076D6A}" dt="2024-01-21T18:32:41.860" v="9451"/>
          <ac:spMkLst>
            <pc:docMk/>
            <pc:sldMk cId="4095116378" sldId="278"/>
            <ac:spMk id="2" creationId="{9782C0EF-8D78-9951-B348-CD6715350445}"/>
          </ac:spMkLst>
        </pc:spChg>
        <pc:spChg chg="del">
          <ac:chgData name="Jan Arild Skappel" userId="5dfebe8f-b5d6-4679-9225-f8fc87f44afb" providerId="ADAL" clId="{B3042C05-47C7-4E87-B8ED-6A4F39076D6A}" dt="2024-01-20T09:49:40.547" v="1908" actId="478"/>
          <ac:spMkLst>
            <pc:docMk/>
            <pc:sldMk cId="4095116378" sldId="278"/>
            <ac:spMk id="3" creationId="{ADF9B6C8-662B-9E1C-EFC2-5A27904918DA}"/>
          </ac:spMkLst>
        </pc:spChg>
        <pc:spChg chg="add mod ord">
          <ac:chgData name="Jan Arild Skappel" userId="5dfebe8f-b5d6-4679-9225-f8fc87f44afb" providerId="ADAL" clId="{B3042C05-47C7-4E87-B8ED-6A4F39076D6A}" dt="2024-01-21T18:32:51.460" v="9462" actId="1076"/>
          <ac:spMkLst>
            <pc:docMk/>
            <pc:sldMk cId="4095116378" sldId="278"/>
            <ac:spMk id="7" creationId="{28C82F97-24A3-75D0-8564-2061E9CF2A3F}"/>
          </ac:spMkLst>
        </pc:spChg>
        <pc:spChg chg="add mod ord">
          <ac:chgData name="Jan Arild Skappel" userId="5dfebe8f-b5d6-4679-9225-f8fc87f44afb" providerId="ADAL" clId="{B3042C05-47C7-4E87-B8ED-6A4F39076D6A}" dt="2024-01-21T18:32:51.460" v="9462" actId="1076"/>
          <ac:spMkLst>
            <pc:docMk/>
            <pc:sldMk cId="4095116378" sldId="278"/>
            <ac:spMk id="8" creationId="{7CE2DB6E-1BD0-A309-74C7-C42BD7568050}"/>
          </ac:spMkLst>
        </pc:spChg>
        <pc:spChg chg="add del mod modVis">
          <ac:chgData name="Jan Arild Skappel" userId="5dfebe8f-b5d6-4679-9225-f8fc87f44afb" providerId="ADAL" clId="{B3042C05-47C7-4E87-B8ED-6A4F39076D6A}" dt="2024-01-20T10:15:44.492" v="3716"/>
          <ac:spMkLst>
            <pc:docMk/>
            <pc:sldMk cId="4095116378" sldId="278"/>
            <ac:spMk id="9" creationId="{C0A2BBB0-EDA1-8BEF-2D6F-B8ADDFF71A7F}"/>
          </ac:spMkLst>
        </pc:spChg>
        <pc:spChg chg="add del mod modVis">
          <ac:chgData name="Jan Arild Skappel" userId="5dfebe8f-b5d6-4679-9225-f8fc87f44afb" providerId="ADAL" clId="{B3042C05-47C7-4E87-B8ED-6A4F39076D6A}" dt="2024-01-20T10:15:45.987" v="3747"/>
          <ac:spMkLst>
            <pc:docMk/>
            <pc:sldMk cId="4095116378" sldId="278"/>
            <ac:spMk id="10" creationId="{628AB135-7230-BD4A-85B0-B56226385EAA}"/>
          </ac:spMkLst>
        </pc:spChg>
        <pc:graphicFrameChg chg="add mod ord modVis replST">
          <ac:chgData name="Jan Arild Skappel" userId="5dfebe8f-b5d6-4679-9225-f8fc87f44afb" providerId="ADAL" clId="{B3042C05-47C7-4E87-B8ED-6A4F39076D6A}" dt="2024-01-21T18:32:41.868" v="9461"/>
          <ac:graphicFrameMkLst>
            <pc:docMk/>
            <pc:sldMk cId="4095116378" sldId="278"/>
            <ac:graphicFrameMk id="5" creationId="{A20DCC42-3093-3C52-49D2-FD8E19E82497}"/>
          </ac:graphicFrameMkLst>
        </pc:graphicFrameChg>
        <pc:picChg chg="del mod ord">
          <ac:chgData name="Jan Arild Skappel" userId="5dfebe8f-b5d6-4679-9225-f8fc87f44afb" providerId="ADAL" clId="{B3042C05-47C7-4E87-B8ED-6A4F39076D6A}" dt="2024-01-21T18:36:48.609" v="9508" actId="478"/>
          <ac:picMkLst>
            <pc:docMk/>
            <pc:sldMk cId="4095116378" sldId="278"/>
            <ac:picMk id="4" creationId="{392778EE-5BEE-9A68-CE95-CABB589BDFED}"/>
          </ac:picMkLst>
        </pc:picChg>
        <pc:picChg chg="add mod">
          <ac:chgData name="Jan Arild Skappel" userId="5dfebe8f-b5d6-4679-9225-f8fc87f44afb" providerId="ADAL" clId="{B3042C05-47C7-4E87-B8ED-6A4F39076D6A}" dt="2024-01-21T18:32:41.858" v="9449"/>
          <ac:picMkLst>
            <pc:docMk/>
            <pc:sldMk cId="4095116378" sldId="278"/>
            <ac:picMk id="11" creationId="{8F9C5698-3D12-D690-47A2-2A105D53E101}"/>
          </ac:picMkLst>
        </pc:picChg>
        <pc:picChg chg="add mod">
          <ac:chgData name="Jan Arild Skappel" userId="5dfebe8f-b5d6-4679-9225-f8fc87f44afb" providerId="ADAL" clId="{B3042C05-47C7-4E87-B8ED-6A4F39076D6A}" dt="2024-01-21T18:36:46.287" v="9507"/>
          <ac:picMkLst>
            <pc:docMk/>
            <pc:sldMk cId="4095116378" sldId="278"/>
            <ac:picMk id="12" creationId="{66A4BFD0-B295-9A9D-D793-B2AC551EAE3B}"/>
          </ac:picMkLst>
        </pc:picChg>
      </pc:sldChg>
      <pc:sldChg chg="addSp delSp modSp add mod">
        <pc:chgData name="Jan Arild Skappel" userId="5dfebe8f-b5d6-4679-9225-f8fc87f44afb" providerId="ADAL" clId="{B3042C05-47C7-4E87-B8ED-6A4F39076D6A}" dt="2024-01-21T18:36:44.311" v="9506" actId="478"/>
        <pc:sldMkLst>
          <pc:docMk/>
          <pc:sldMk cId="3482455706" sldId="279"/>
        </pc:sldMkLst>
        <pc:spChg chg="mod ord">
          <ac:chgData name="Jan Arild Skappel" userId="5dfebe8f-b5d6-4679-9225-f8fc87f44afb" providerId="ADAL" clId="{B3042C05-47C7-4E87-B8ED-6A4F39076D6A}" dt="2024-01-21T18:34:36.662" v="9474"/>
          <ac:spMkLst>
            <pc:docMk/>
            <pc:sldMk cId="3482455706" sldId="279"/>
            <ac:spMk id="2" creationId="{9782C0EF-8D78-9951-B348-CD6715350445}"/>
          </ac:spMkLst>
        </pc:spChg>
        <pc:spChg chg="mod ord">
          <ac:chgData name="Jan Arild Skappel" userId="5dfebe8f-b5d6-4679-9225-f8fc87f44afb" providerId="ADAL" clId="{B3042C05-47C7-4E87-B8ED-6A4F39076D6A}" dt="2024-01-21T18:35:26.742" v="9493" actId="404"/>
          <ac:spMkLst>
            <pc:docMk/>
            <pc:sldMk cId="3482455706" sldId="279"/>
            <ac:spMk id="3" creationId="{ADF9B6C8-662B-9E1C-EFC2-5A27904918DA}"/>
          </ac:spMkLst>
        </pc:spChg>
        <pc:graphicFrameChg chg="add mod ord modVis replST">
          <ac:chgData name="Jan Arild Skappel" userId="5dfebe8f-b5d6-4679-9225-f8fc87f44afb" providerId="ADAL" clId="{B3042C05-47C7-4E87-B8ED-6A4F39076D6A}" dt="2024-01-21T18:34:36.667" v="9482"/>
          <ac:graphicFrameMkLst>
            <pc:docMk/>
            <pc:sldMk cId="3482455706" sldId="279"/>
            <ac:graphicFrameMk id="5" creationId="{61895A01-2EDA-A890-C403-063BBDADA8E7}"/>
          </ac:graphicFrameMkLst>
        </pc:graphicFrameChg>
        <pc:picChg chg="del mod ord">
          <ac:chgData name="Jan Arild Skappel" userId="5dfebe8f-b5d6-4679-9225-f8fc87f44afb" providerId="ADAL" clId="{B3042C05-47C7-4E87-B8ED-6A4F39076D6A}" dt="2024-01-21T18:36:44.311" v="9506" actId="478"/>
          <ac:picMkLst>
            <pc:docMk/>
            <pc:sldMk cId="3482455706" sldId="279"/>
            <ac:picMk id="4" creationId="{392778EE-5BEE-9A68-CE95-CABB589BDFED}"/>
          </ac:picMkLst>
        </pc:picChg>
        <pc:picChg chg="add mod">
          <ac:chgData name="Jan Arild Skappel" userId="5dfebe8f-b5d6-4679-9225-f8fc87f44afb" providerId="ADAL" clId="{B3042C05-47C7-4E87-B8ED-6A4F39076D6A}" dt="2024-01-21T18:36:42.728" v="9505"/>
          <ac:picMkLst>
            <pc:docMk/>
            <pc:sldMk cId="3482455706" sldId="279"/>
            <ac:picMk id="6" creationId="{01FA7268-7F7B-CC1E-F2C6-F84CE6990A7F}"/>
          </ac:picMkLst>
        </pc:picChg>
        <pc:picChg chg="add mod">
          <ac:chgData name="Jan Arild Skappel" userId="5dfebe8f-b5d6-4679-9225-f8fc87f44afb" providerId="ADAL" clId="{B3042C05-47C7-4E87-B8ED-6A4F39076D6A}" dt="2024-01-21T18:35:17.599" v="9491" actId="1076"/>
          <ac:picMkLst>
            <pc:docMk/>
            <pc:sldMk cId="3482455706" sldId="279"/>
            <ac:picMk id="1026" creationId="{980AC1B5-2E74-AD77-7707-B6ACC79F0323}"/>
          </ac:picMkLst>
        </pc:picChg>
        <pc:picChg chg="add mod">
          <ac:chgData name="Jan Arild Skappel" userId="5dfebe8f-b5d6-4679-9225-f8fc87f44afb" providerId="ADAL" clId="{B3042C05-47C7-4E87-B8ED-6A4F39076D6A}" dt="2024-01-21T18:35:18.968" v="9492" actId="1076"/>
          <ac:picMkLst>
            <pc:docMk/>
            <pc:sldMk cId="3482455706" sldId="279"/>
            <ac:picMk id="1028" creationId="{882D098B-DDC7-6A13-0784-174AC2E63A61}"/>
          </ac:picMkLst>
        </pc:picChg>
      </pc:sldChg>
      <pc:sldChg chg="addSp delSp modSp add mod ord modNotesTx">
        <pc:chgData name="Jan Arild Skappel" userId="5dfebe8f-b5d6-4679-9225-f8fc87f44afb" providerId="ADAL" clId="{B3042C05-47C7-4E87-B8ED-6A4F39076D6A}" dt="2024-01-21T18:37:04.484" v="9524"/>
        <pc:sldMkLst>
          <pc:docMk/>
          <pc:sldMk cId="3691327748" sldId="280"/>
        </pc:sldMkLst>
        <pc:spChg chg="mod">
          <ac:chgData name="Jan Arild Skappel" userId="5dfebe8f-b5d6-4679-9225-f8fc87f44afb" providerId="ADAL" clId="{B3042C05-47C7-4E87-B8ED-6A4F39076D6A}" dt="2024-01-21T18:37:04.383" v="9519" actId="948"/>
          <ac:spMkLst>
            <pc:docMk/>
            <pc:sldMk cId="3691327748" sldId="280"/>
            <ac:spMk id="2" creationId="{9782C0EF-8D78-9951-B348-CD6715350445}"/>
          </ac:spMkLst>
        </pc:spChg>
        <pc:spChg chg="mod">
          <ac:chgData name="Jan Arild Skappel" userId="5dfebe8f-b5d6-4679-9225-f8fc87f44afb" providerId="ADAL" clId="{B3042C05-47C7-4E87-B8ED-6A4F39076D6A}" dt="2024-01-21T18:09:24.653" v="8645" actId="20577"/>
          <ac:spMkLst>
            <pc:docMk/>
            <pc:sldMk cId="3691327748" sldId="280"/>
            <ac:spMk id="3" creationId="{ADF9B6C8-662B-9E1C-EFC2-5A27904918DA}"/>
          </ac:spMkLst>
        </pc:spChg>
        <pc:spChg chg="add del mod modVis">
          <ac:chgData name="Jan Arild Skappel" userId="5dfebe8f-b5d6-4679-9225-f8fc87f44afb" providerId="ADAL" clId="{B3042C05-47C7-4E87-B8ED-6A4F39076D6A}" dt="2024-01-20T09:51:06.212" v="1980"/>
          <ac:spMkLst>
            <pc:docMk/>
            <pc:sldMk cId="3691327748" sldId="280"/>
            <ac:spMk id="5" creationId="{FF582CA7-8079-CCAD-CC87-6AC678ADE06C}"/>
          </ac:spMkLst>
        </pc:spChg>
        <pc:spChg chg="add del mod modVis">
          <ac:chgData name="Jan Arild Skappel" userId="5dfebe8f-b5d6-4679-9225-f8fc87f44afb" providerId="ADAL" clId="{B3042C05-47C7-4E87-B8ED-6A4F39076D6A}" dt="2024-01-20T09:51:07.036" v="2020"/>
          <ac:spMkLst>
            <pc:docMk/>
            <pc:sldMk cId="3691327748" sldId="280"/>
            <ac:spMk id="7" creationId="{524895BD-0CEE-F49F-95DD-B7ECDA7143EB}"/>
          </ac:spMkLst>
        </pc:spChg>
        <pc:spChg chg="add del mod modVis">
          <ac:chgData name="Jan Arild Skappel" userId="5dfebe8f-b5d6-4679-9225-f8fc87f44afb" providerId="ADAL" clId="{B3042C05-47C7-4E87-B8ED-6A4F39076D6A}" dt="2024-01-20T09:51:07.761" v="2048"/>
          <ac:spMkLst>
            <pc:docMk/>
            <pc:sldMk cId="3691327748" sldId="280"/>
            <ac:spMk id="8" creationId="{AF695133-6F40-F398-F87E-14DDBE284115}"/>
          </ac:spMkLst>
        </pc:spChg>
        <pc:spChg chg="add del mod modVis">
          <ac:chgData name="Jan Arild Skappel" userId="5dfebe8f-b5d6-4679-9225-f8fc87f44afb" providerId="ADAL" clId="{B3042C05-47C7-4E87-B8ED-6A4F39076D6A}" dt="2024-01-20T09:51:08.521" v="2076"/>
          <ac:spMkLst>
            <pc:docMk/>
            <pc:sldMk cId="3691327748" sldId="280"/>
            <ac:spMk id="9" creationId="{9790438E-2F3E-FEA4-F2A3-7687B527BE11}"/>
          </ac:spMkLst>
        </pc:spChg>
        <pc:spChg chg="add del mod modVis">
          <ac:chgData name="Jan Arild Skappel" userId="5dfebe8f-b5d6-4679-9225-f8fc87f44afb" providerId="ADAL" clId="{B3042C05-47C7-4E87-B8ED-6A4F39076D6A}" dt="2024-01-20T09:51:10.108" v="2104"/>
          <ac:spMkLst>
            <pc:docMk/>
            <pc:sldMk cId="3691327748" sldId="280"/>
            <ac:spMk id="10" creationId="{A45C7157-E0E2-3801-38BA-61D2B8DF54BB}"/>
          </ac:spMkLst>
        </pc:spChg>
        <pc:spChg chg="add del mod modVis">
          <ac:chgData name="Jan Arild Skappel" userId="5dfebe8f-b5d6-4679-9225-f8fc87f44afb" providerId="ADAL" clId="{B3042C05-47C7-4E87-B8ED-6A4F39076D6A}" dt="2024-01-20T09:51:11.902" v="2133"/>
          <ac:spMkLst>
            <pc:docMk/>
            <pc:sldMk cId="3691327748" sldId="280"/>
            <ac:spMk id="11" creationId="{DBFCE9CC-2204-CD4A-A2EB-0430224005D5}"/>
          </ac:spMkLst>
        </pc:spChg>
        <pc:spChg chg="add del mod modVis">
          <ac:chgData name="Jan Arild Skappel" userId="5dfebe8f-b5d6-4679-9225-f8fc87f44afb" providerId="ADAL" clId="{B3042C05-47C7-4E87-B8ED-6A4F39076D6A}" dt="2024-01-20T09:51:12.960" v="2162"/>
          <ac:spMkLst>
            <pc:docMk/>
            <pc:sldMk cId="3691327748" sldId="280"/>
            <ac:spMk id="12" creationId="{ACF42081-A1ED-1B35-9597-62497E8035AD}"/>
          </ac:spMkLst>
        </pc:spChg>
        <pc:spChg chg="add del mod modVis">
          <ac:chgData name="Jan Arild Skappel" userId="5dfebe8f-b5d6-4679-9225-f8fc87f44afb" providerId="ADAL" clId="{B3042C05-47C7-4E87-B8ED-6A4F39076D6A}" dt="2024-01-20T09:51:14.399" v="2189"/>
          <ac:spMkLst>
            <pc:docMk/>
            <pc:sldMk cId="3691327748" sldId="280"/>
            <ac:spMk id="13" creationId="{C789045E-0438-D332-6466-DE027205930F}"/>
          </ac:spMkLst>
        </pc:spChg>
        <pc:spChg chg="add del mod modVis">
          <ac:chgData name="Jan Arild Skappel" userId="5dfebe8f-b5d6-4679-9225-f8fc87f44afb" providerId="ADAL" clId="{B3042C05-47C7-4E87-B8ED-6A4F39076D6A}" dt="2024-01-20T09:51:15.063" v="2216"/>
          <ac:spMkLst>
            <pc:docMk/>
            <pc:sldMk cId="3691327748" sldId="280"/>
            <ac:spMk id="14" creationId="{CCD483B3-DAB9-A64F-7C5F-AED5AA6DFB0A}"/>
          </ac:spMkLst>
        </pc:spChg>
        <pc:spChg chg="add mod">
          <ac:chgData name="Jan Arild Skappel" userId="5dfebe8f-b5d6-4679-9225-f8fc87f44afb" providerId="ADAL" clId="{B3042C05-47C7-4E87-B8ED-6A4F39076D6A}" dt="2024-01-20T10:22:26.547" v="4246" actId="1076"/>
          <ac:spMkLst>
            <pc:docMk/>
            <pc:sldMk cId="3691327748" sldId="280"/>
            <ac:spMk id="15" creationId="{7FC0AEDA-5CAE-8BF9-A6A1-215E3528B044}"/>
          </ac:spMkLst>
        </pc:spChg>
        <pc:spChg chg="add mod">
          <ac:chgData name="Jan Arild Skappel" userId="5dfebe8f-b5d6-4679-9225-f8fc87f44afb" providerId="ADAL" clId="{B3042C05-47C7-4E87-B8ED-6A4F39076D6A}" dt="2024-01-21T18:09:47.982" v="8648" actId="404"/>
          <ac:spMkLst>
            <pc:docMk/>
            <pc:sldMk cId="3691327748" sldId="280"/>
            <ac:spMk id="16" creationId="{E4C14B06-67EC-B7B9-132F-4D66908D2FBC}"/>
          </ac:spMkLst>
        </pc:spChg>
        <pc:graphicFrameChg chg="add mod ord modVis replST">
          <ac:chgData name="Jan Arild Skappel" userId="5dfebe8f-b5d6-4679-9225-f8fc87f44afb" providerId="ADAL" clId="{B3042C05-47C7-4E87-B8ED-6A4F39076D6A}" dt="2024-01-21T18:37:04.388" v="9523"/>
          <ac:graphicFrameMkLst>
            <pc:docMk/>
            <pc:sldMk cId="3691327748" sldId="280"/>
            <ac:graphicFrameMk id="6" creationId="{7A6E5A23-9FD5-A253-DDED-CF4E6DAD2E38}"/>
          </ac:graphicFrameMkLst>
        </pc:graphicFrameChg>
        <pc:picChg chg="del">
          <ac:chgData name="Jan Arild Skappel" userId="5dfebe8f-b5d6-4679-9225-f8fc87f44afb" providerId="ADAL" clId="{B3042C05-47C7-4E87-B8ED-6A4F39076D6A}" dt="2024-01-21T18:37:01.193" v="9517" actId="478"/>
          <ac:picMkLst>
            <pc:docMk/>
            <pc:sldMk cId="3691327748" sldId="280"/>
            <ac:picMk id="4" creationId="{392778EE-5BEE-9A68-CE95-CABB589BDFED}"/>
          </ac:picMkLst>
        </pc:picChg>
        <pc:picChg chg="add mod">
          <ac:chgData name="Jan Arild Skappel" userId="5dfebe8f-b5d6-4679-9225-f8fc87f44afb" providerId="ADAL" clId="{B3042C05-47C7-4E87-B8ED-6A4F39076D6A}" dt="2024-01-21T18:37:04.484" v="9524"/>
          <ac:picMkLst>
            <pc:docMk/>
            <pc:sldMk cId="3691327748" sldId="280"/>
            <ac:picMk id="17" creationId="{E2DFBF65-5046-425D-02BA-65DC05053AA1}"/>
          </ac:picMkLst>
        </pc:picChg>
      </pc:sldChg>
      <pc:sldChg chg="addSp delSp modSp add mod modNotesTx">
        <pc:chgData name="Jan Arild Skappel" userId="5dfebe8f-b5d6-4679-9225-f8fc87f44afb" providerId="ADAL" clId="{B3042C05-47C7-4E87-B8ED-6A4F39076D6A}" dt="2024-01-21T18:41:57.820" v="9565"/>
        <pc:sldMkLst>
          <pc:docMk/>
          <pc:sldMk cId="2980673862" sldId="281"/>
        </pc:sldMkLst>
        <pc:spChg chg="mod">
          <ac:chgData name="Jan Arild Skappel" userId="5dfebe8f-b5d6-4679-9225-f8fc87f44afb" providerId="ADAL" clId="{B3042C05-47C7-4E87-B8ED-6A4F39076D6A}" dt="2024-01-21T18:36:58.641" v="9512" actId="948"/>
          <ac:spMkLst>
            <pc:docMk/>
            <pc:sldMk cId="2980673862" sldId="281"/>
            <ac:spMk id="2" creationId="{9782C0EF-8D78-9951-B348-CD6715350445}"/>
          </ac:spMkLst>
        </pc:spChg>
        <pc:spChg chg="mod">
          <ac:chgData name="Jan Arild Skappel" userId="5dfebe8f-b5d6-4679-9225-f8fc87f44afb" providerId="ADAL" clId="{B3042C05-47C7-4E87-B8ED-6A4F39076D6A}" dt="2024-01-21T18:30:08.149" v="9431" actId="20577"/>
          <ac:spMkLst>
            <pc:docMk/>
            <pc:sldMk cId="2980673862" sldId="281"/>
            <ac:spMk id="3" creationId="{ADF9B6C8-662B-9E1C-EFC2-5A27904918DA}"/>
          </ac:spMkLst>
        </pc:spChg>
        <pc:spChg chg="add del mod modVis">
          <ac:chgData name="Jan Arild Skappel" userId="5dfebe8f-b5d6-4679-9225-f8fc87f44afb" providerId="ADAL" clId="{B3042C05-47C7-4E87-B8ED-6A4F39076D6A}" dt="2024-01-20T09:58:31.796" v="2642"/>
          <ac:spMkLst>
            <pc:docMk/>
            <pc:sldMk cId="2980673862" sldId="281"/>
            <ac:spMk id="6" creationId="{50C40FDE-78B3-5195-AD87-C1D02A60BC55}"/>
          </ac:spMkLst>
        </pc:spChg>
        <pc:spChg chg="add del mod modVis">
          <ac:chgData name="Jan Arild Skappel" userId="5dfebe8f-b5d6-4679-9225-f8fc87f44afb" providerId="ADAL" clId="{B3042C05-47C7-4E87-B8ED-6A4F39076D6A}" dt="2024-01-20T09:58:34.636" v="2681"/>
          <ac:spMkLst>
            <pc:docMk/>
            <pc:sldMk cId="2980673862" sldId="281"/>
            <ac:spMk id="7" creationId="{54310B19-90BE-02DE-1A51-2D790B3B3E5E}"/>
          </ac:spMkLst>
        </pc:spChg>
        <pc:spChg chg="add del mod modVis">
          <ac:chgData name="Jan Arild Skappel" userId="5dfebe8f-b5d6-4679-9225-f8fc87f44afb" providerId="ADAL" clId="{B3042C05-47C7-4E87-B8ED-6A4F39076D6A}" dt="2024-01-20T09:58:38.717" v="2709"/>
          <ac:spMkLst>
            <pc:docMk/>
            <pc:sldMk cId="2980673862" sldId="281"/>
            <ac:spMk id="8" creationId="{4E979933-D95D-B22D-1435-018E04C85154}"/>
          </ac:spMkLst>
        </pc:spChg>
        <pc:spChg chg="add del mod modVis">
          <ac:chgData name="Jan Arild Skappel" userId="5dfebe8f-b5d6-4679-9225-f8fc87f44afb" providerId="ADAL" clId="{B3042C05-47C7-4E87-B8ED-6A4F39076D6A}" dt="2024-01-20T09:58:40.577" v="2737"/>
          <ac:spMkLst>
            <pc:docMk/>
            <pc:sldMk cId="2980673862" sldId="281"/>
            <ac:spMk id="9" creationId="{9691D849-15B9-B0C6-4B93-FD4CECE50556}"/>
          </ac:spMkLst>
        </pc:spChg>
        <pc:spChg chg="add del mod modVis">
          <ac:chgData name="Jan Arild Skappel" userId="5dfebe8f-b5d6-4679-9225-f8fc87f44afb" providerId="ADAL" clId="{B3042C05-47C7-4E87-B8ED-6A4F39076D6A}" dt="2024-01-20T10:19:04.126" v="3979"/>
          <ac:spMkLst>
            <pc:docMk/>
            <pc:sldMk cId="2980673862" sldId="281"/>
            <ac:spMk id="10" creationId="{1FD22AE4-F8DE-72D2-19FE-295746621F9D}"/>
          </ac:spMkLst>
        </pc:spChg>
        <pc:spChg chg="add del mod modVis">
          <ac:chgData name="Jan Arild Skappel" userId="5dfebe8f-b5d6-4679-9225-f8fc87f44afb" providerId="ADAL" clId="{B3042C05-47C7-4E87-B8ED-6A4F39076D6A}" dt="2024-01-20T10:19:05.020" v="4007"/>
          <ac:spMkLst>
            <pc:docMk/>
            <pc:sldMk cId="2980673862" sldId="281"/>
            <ac:spMk id="11" creationId="{94393340-BA6E-655D-7A33-7B48934564F2}"/>
          </ac:spMkLst>
        </pc:spChg>
        <pc:spChg chg="add del mod modVis">
          <ac:chgData name="Jan Arild Skappel" userId="5dfebe8f-b5d6-4679-9225-f8fc87f44afb" providerId="ADAL" clId="{B3042C05-47C7-4E87-B8ED-6A4F39076D6A}" dt="2024-01-20T10:19:05.855" v="4036"/>
          <ac:spMkLst>
            <pc:docMk/>
            <pc:sldMk cId="2980673862" sldId="281"/>
            <ac:spMk id="12" creationId="{B95076D2-310A-98E2-6A6C-A37DF30A38C2}"/>
          </ac:spMkLst>
        </pc:spChg>
        <pc:spChg chg="add del mod modVis">
          <ac:chgData name="Jan Arild Skappel" userId="5dfebe8f-b5d6-4679-9225-f8fc87f44afb" providerId="ADAL" clId="{B3042C05-47C7-4E87-B8ED-6A4F39076D6A}" dt="2024-01-20T10:19:06.499" v="4064"/>
          <ac:spMkLst>
            <pc:docMk/>
            <pc:sldMk cId="2980673862" sldId="281"/>
            <ac:spMk id="13" creationId="{69E46AC7-8840-E194-ACBA-8F733F6E1423}"/>
          </ac:spMkLst>
        </pc:spChg>
        <pc:spChg chg="add del mod modVis">
          <ac:chgData name="Jan Arild Skappel" userId="5dfebe8f-b5d6-4679-9225-f8fc87f44afb" providerId="ADAL" clId="{B3042C05-47C7-4E87-B8ED-6A4F39076D6A}" dt="2024-01-20T10:19:07.912" v="4094"/>
          <ac:spMkLst>
            <pc:docMk/>
            <pc:sldMk cId="2980673862" sldId="281"/>
            <ac:spMk id="14" creationId="{EA54DBAC-AEF3-0FA7-AEA1-5EAE56151C01}"/>
          </ac:spMkLst>
        </pc:spChg>
        <pc:spChg chg="add del mod modVis">
          <ac:chgData name="Jan Arild Skappel" userId="5dfebe8f-b5d6-4679-9225-f8fc87f44afb" providerId="ADAL" clId="{B3042C05-47C7-4E87-B8ED-6A4F39076D6A}" dt="2024-01-20T10:19:08.934" v="4124"/>
          <ac:spMkLst>
            <pc:docMk/>
            <pc:sldMk cId="2980673862" sldId="281"/>
            <ac:spMk id="15" creationId="{49CB0DAE-B670-0F16-A4B0-D2C666CA2FC5}"/>
          </ac:spMkLst>
        </pc:spChg>
        <pc:spChg chg="add del mod modVis">
          <ac:chgData name="Jan Arild Skappel" userId="5dfebe8f-b5d6-4679-9225-f8fc87f44afb" providerId="ADAL" clId="{B3042C05-47C7-4E87-B8ED-6A4F39076D6A}" dt="2024-01-20T10:19:09.720" v="4151"/>
          <ac:spMkLst>
            <pc:docMk/>
            <pc:sldMk cId="2980673862" sldId="281"/>
            <ac:spMk id="16" creationId="{2DD71695-2088-3A09-7C79-FF61A87B7AF1}"/>
          </ac:spMkLst>
        </pc:spChg>
        <pc:graphicFrameChg chg="add mod ord modVis replST">
          <ac:chgData name="Jan Arild Skappel" userId="5dfebe8f-b5d6-4679-9225-f8fc87f44afb" providerId="ADAL" clId="{B3042C05-47C7-4E87-B8ED-6A4F39076D6A}" dt="2024-01-21T18:36:58.646" v="9516"/>
          <ac:graphicFrameMkLst>
            <pc:docMk/>
            <pc:sldMk cId="2980673862" sldId="281"/>
            <ac:graphicFrameMk id="5" creationId="{96BBA48A-8D82-5E75-CA2B-E6B7604FC3CE}"/>
          </ac:graphicFrameMkLst>
        </pc:graphicFrameChg>
        <pc:picChg chg="del">
          <ac:chgData name="Jan Arild Skappel" userId="5dfebe8f-b5d6-4679-9225-f8fc87f44afb" providerId="ADAL" clId="{B3042C05-47C7-4E87-B8ED-6A4F39076D6A}" dt="2024-01-21T18:36:54.472" v="9510" actId="478"/>
          <ac:picMkLst>
            <pc:docMk/>
            <pc:sldMk cId="2980673862" sldId="281"/>
            <ac:picMk id="4" creationId="{392778EE-5BEE-9A68-CE95-CABB589BDFED}"/>
          </ac:picMkLst>
        </pc:picChg>
        <pc:picChg chg="add mod">
          <ac:chgData name="Jan Arild Skappel" userId="5dfebe8f-b5d6-4679-9225-f8fc87f44afb" providerId="ADAL" clId="{B3042C05-47C7-4E87-B8ED-6A4F39076D6A}" dt="2024-01-21T18:36:52.720" v="9509"/>
          <ac:picMkLst>
            <pc:docMk/>
            <pc:sldMk cId="2980673862" sldId="281"/>
            <ac:picMk id="17" creationId="{FAFCE3DA-FEC3-C053-F7C1-316FDDC6402D}"/>
          </ac:picMkLst>
        </pc:picChg>
      </pc:sldChg>
      <pc:sldChg chg="addSp modSp add mod modNotesTx">
        <pc:chgData name="Jan Arild Skappel" userId="5dfebe8f-b5d6-4679-9225-f8fc87f44afb" providerId="ADAL" clId="{B3042C05-47C7-4E87-B8ED-6A4F39076D6A}" dt="2024-01-21T18:43:22.586" v="9566"/>
        <pc:sldMkLst>
          <pc:docMk/>
          <pc:sldMk cId="3026793132" sldId="282"/>
        </pc:sldMkLst>
        <pc:spChg chg="mod">
          <ac:chgData name="Jan Arild Skappel" userId="5dfebe8f-b5d6-4679-9225-f8fc87f44afb" providerId="ADAL" clId="{B3042C05-47C7-4E87-B8ED-6A4F39076D6A}" dt="2024-01-20T10:25:02.767" v="4420" actId="948"/>
          <ac:spMkLst>
            <pc:docMk/>
            <pc:sldMk cId="3026793132" sldId="282"/>
            <ac:spMk id="2" creationId="{9782C0EF-8D78-9951-B348-CD6715350445}"/>
          </ac:spMkLst>
        </pc:spChg>
        <pc:spChg chg="mod">
          <ac:chgData name="Jan Arild Skappel" userId="5dfebe8f-b5d6-4679-9225-f8fc87f44afb" providerId="ADAL" clId="{B3042C05-47C7-4E87-B8ED-6A4F39076D6A}" dt="2024-01-21T18:36:26.519" v="9502" actId="1076"/>
          <ac:spMkLst>
            <pc:docMk/>
            <pc:sldMk cId="3026793132" sldId="282"/>
            <ac:spMk id="3" creationId="{ADF9B6C8-662B-9E1C-EFC2-5A27904918DA}"/>
          </ac:spMkLst>
        </pc:spChg>
        <pc:graphicFrameChg chg="mod">
          <ac:chgData name="Jan Arild Skappel" userId="5dfebe8f-b5d6-4679-9225-f8fc87f44afb" providerId="ADAL" clId="{B3042C05-47C7-4E87-B8ED-6A4F39076D6A}" dt="2024-01-20T10:25:02.783" v="4424"/>
          <ac:graphicFrameMkLst>
            <pc:docMk/>
            <pc:sldMk cId="3026793132" sldId="282"/>
            <ac:graphicFrameMk id="5" creationId="{61895A01-2EDA-A890-C403-063BBDADA8E7}"/>
          </ac:graphicFrameMkLst>
        </pc:graphicFrameChg>
        <pc:picChg chg="mod">
          <ac:chgData name="Jan Arild Skappel" userId="5dfebe8f-b5d6-4679-9225-f8fc87f44afb" providerId="ADAL" clId="{B3042C05-47C7-4E87-B8ED-6A4F39076D6A}" dt="2024-01-21T18:36:39.639" v="9504" actId="1076"/>
          <ac:picMkLst>
            <pc:docMk/>
            <pc:sldMk cId="3026793132" sldId="282"/>
            <ac:picMk id="4" creationId="{392778EE-5BEE-9A68-CE95-CABB589BDFED}"/>
          </ac:picMkLst>
        </pc:picChg>
        <pc:picChg chg="add mod">
          <ac:chgData name="Jan Arild Skappel" userId="5dfebe8f-b5d6-4679-9225-f8fc87f44afb" providerId="ADAL" clId="{B3042C05-47C7-4E87-B8ED-6A4F39076D6A}" dt="2024-01-21T18:36:25.855" v="9501" actId="1076"/>
          <ac:picMkLst>
            <pc:docMk/>
            <pc:sldMk cId="3026793132" sldId="282"/>
            <ac:picMk id="7" creationId="{769C05D4-C5E3-EF40-9AAC-B8C06326D8BB}"/>
          </ac:picMkLst>
        </pc:picChg>
      </pc:sldChg>
      <pc:sldChg chg="addSp delSp modSp add mod setBg delDesignElem modNotesTx">
        <pc:chgData name="Jan Arild Skappel" userId="5dfebe8f-b5d6-4679-9225-f8fc87f44afb" providerId="ADAL" clId="{B3042C05-47C7-4E87-B8ED-6A4F39076D6A}" dt="2024-01-21T18:43:30.482" v="9567"/>
        <pc:sldMkLst>
          <pc:docMk/>
          <pc:sldMk cId="3485086967" sldId="283"/>
        </pc:sldMkLst>
        <pc:spChg chg="add mod">
          <ac:chgData name="Jan Arild Skappel" userId="5dfebe8f-b5d6-4679-9225-f8fc87f44afb" providerId="ADAL" clId="{B3042C05-47C7-4E87-B8ED-6A4F39076D6A}" dt="2024-01-21T18:37:30.451" v="9532" actId="1076"/>
          <ac:spMkLst>
            <pc:docMk/>
            <pc:sldMk cId="3485086967" sldId="283"/>
            <ac:spMk id="2" creationId="{EF66762B-B623-9617-E43B-23D80C96D906}"/>
          </ac:spMkLst>
        </pc:spChg>
        <pc:spChg chg="add mod">
          <ac:chgData name="Jan Arild Skappel" userId="5dfebe8f-b5d6-4679-9225-f8fc87f44afb" providerId="ADAL" clId="{B3042C05-47C7-4E87-B8ED-6A4F39076D6A}" dt="2024-01-20T10:30:42.933" v="4687" actId="20577"/>
          <ac:spMkLst>
            <pc:docMk/>
            <pc:sldMk cId="3485086967" sldId="283"/>
            <ac:spMk id="4" creationId="{217811A1-38F9-5316-ED5F-697F726A2165}"/>
          </ac:spMkLst>
        </pc:spChg>
        <pc:spChg chg="del">
          <ac:chgData name="Jan Arild Skappel" userId="5dfebe8f-b5d6-4679-9225-f8fc87f44afb" providerId="ADAL" clId="{B3042C05-47C7-4E87-B8ED-6A4F39076D6A}" dt="2024-01-20T10:29:14.856" v="4595"/>
          <ac:spMkLst>
            <pc:docMk/>
            <pc:sldMk cId="3485086967" sldId="283"/>
            <ac:spMk id="5127" creationId="{D4771268-CB57-404A-9271-370EB28F6090}"/>
          </ac:spMkLst>
        </pc:spChg>
        <pc:picChg chg="add del mod">
          <ac:chgData name="Jan Arild Skappel" userId="5dfebe8f-b5d6-4679-9225-f8fc87f44afb" providerId="ADAL" clId="{B3042C05-47C7-4E87-B8ED-6A4F39076D6A}" dt="2024-01-21T18:37:25.952" v="9531" actId="478"/>
          <ac:picMkLst>
            <pc:docMk/>
            <pc:sldMk cId="3485086967" sldId="283"/>
            <ac:picMk id="3" creationId="{794B28F8-9C1C-C8AC-EB5F-BCFDD3FC4301}"/>
          </ac:picMkLst>
        </pc:picChg>
        <pc:picChg chg="add mod">
          <ac:chgData name="Jan Arild Skappel" userId="5dfebe8f-b5d6-4679-9225-f8fc87f44afb" providerId="ADAL" clId="{B3042C05-47C7-4E87-B8ED-6A4F39076D6A}" dt="2024-01-21T18:37:23.947" v="9530"/>
          <ac:picMkLst>
            <pc:docMk/>
            <pc:sldMk cId="3485086967" sldId="283"/>
            <ac:picMk id="5" creationId="{D0672D89-C9D5-D160-4EC7-9B921E9DBE7C}"/>
          </ac:picMkLst>
        </pc:picChg>
        <pc:picChg chg="mod">
          <ac:chgData name="Jan Arild Skappel" userId="5dfebe8f-b5d6-4679-9225-f8fc87f44afb" providerId="ADAL" clId="{B3042C05-47C7-4E87-B8ED-6A4F39076D6A}" dt="2024-01-20T10:30:20.028" v="4653" actId="1076"/>
          <ac:picMkLst>
            <pc:docMk/>
            <pc:sldMk cId="3485086967" sldId="283"/>
            <ac:picMk id="5122" creationId="{6A24BA37-7187-57F3-A03C-3E64F392B2EA}"/>
          </ac:picMkLst>
        </pc:picChg>
      </pc:sldChg>
      <pc:sldChg chg="addSp delSp modSp add mod modNotesTx">
        <pc:chgData name="Jan Arild Skappel" userId="5dfebe8f-b5d6-4679-9225-f8fc87f44afb" providerId="ADAL" clId="{B3042C05-47C7-4E87-B8ED-6A4F39076D6A}" dt="2024-01-22T11:08:31.344" v="9965" actId="207"/>
        <pc:sldMkLst>
          <pc:docMk/>
          <pc:sldMk cId="3834424352" sldId="284"/>
        </pc:sldMkLst>
        <pc:spChg chg="mod">
          <ac:chgData name="Jan Arild Skappel" userId="5dfebe8f-b5d6-4679-9225-f8fc87f44afb" providerId="ADAL" clId="{B3042C05-47C7-4E87-B8ED-6A4F39076D6A}" dt="2024-01-21T18:37:47.299" v="9537" actId="948"/>
          <ac:spMkLst>
            <pc:docMk/>
            <pc:sldMk cId="3834424352" sldId="284"/>
            <ac:spMk id="2" creationId="{9782C0EF-8D78-9951-B348-CD6715350445}"/>
          </ac:spMkLst>
        </pc:spChg>
        <pc:spChg chg="mod">
          <ac:chgData name="Jan Arild Skappel" userId="5dfebe8f-b5d6-4679-9225-f8fc87f44afb" providerId="ADAL" clId="{B3042C05-47C7-4E87-B8ED-6A4F39076D6A}" dt="2024-01-22T11:00:21.609" v="9948" actId="404"/>
          <ac:spMkLst>
            <pc:docMk/>
            <pc:sldMk cId="3834424352" sldId="284"/>
            <ac:spMk id="3" creationId="{ADF9B6C8-662B-9E1C-EFC2-5A27904918DA}"/>
          </ac:spMkLst>
        </pc:spChg>
        <pc:spChg chg="add del mod modVis">
          <ac:chgData name="Jan Arild Skappel" userId="5dfebe8f-b5d6-4679-9225-f8fc87f44afb" providerId="ADAL" clId="{B3042C05-47C7-4E87-B8ED-6A4F39076D6A}" dt="2024-01-20T10:31:06.218" v="4735"/>
          <ac:spMkLst>
            <pc:docMk/>
            <pc:sldMk cId="3834424352" sldId="284"/>
            <ac:spMk id="6" creationId="{771A598C-89CE-C0A5-B34F-ABBA65D0F894}"/>
          </ac:spMkLst>
        </pc:spChg>
        <pc:spChg chg="add del mod modVis">
          <ac:chgData name="Jan Arild Skappel" userId="5dfebe8f-b5d6-4679-9225-f8fc87f44afb" providerId="ADAL" clId="{B3042C05-47C7-4E87-B8ED-6A4F39076D6A}" dt="2024-01-20T10:31:08.060" v="4764"/>
          <ac:spMkLst>
            <pc:docMk/>
            <pc:sldMk cId="3834424352" sldId="284"/>
            <ac:spMk id="7" creationId="{1DDA756C-490F-E465-6C7B-7B794E9C6C67}"/>
          </ac:spMkLst>
        </pc:spChg>
        <pc:spChg chg="add mod">
          <ac:chgData name="Jan Arild Skappel" userId="5dfebe8f-b5d6-4679-9225-f8fc87f44afb" providerId="ADAL" clId="{B3042C05-47C7-4E87-B8ED-6A4F39076D6A}" dt="2024-01-22T11:08:14.296" v="9962" actId="113"/>
          <ac:spMkLst>
            <pc:docMk/>
            <pc:sldMk cId="3834424352" sldId="284"/>
            <ac:spMk id="7" creationId="{9DBE120E-6ECA-66E1-AE4C-E552E582282C}"/>
          </ac:spMkLst>
        </pc:spChg>
        <pc:spChg chg="add mod">
          <ac:chgData name="Jan Arild Skappel" userId="5dfebe8f-b5d6-4679-9225-f8fc87f44afb" providerId="ADAL" clId="{B3042C05-47C7-4E87-B8ED-6A4F39076D6A}" dt="2024-01-22T11:08:31.344" v="9965" actId="207"/>
          <ac:spMkLst>
            <pc:docMk/>
            <pc:sldMk cId="3834424352" sldId="284"/>
            <ac:spMk id="9" creationId="{E4766CDA-BF2E-FB63-14C4-67D1376920E8}"/>
          </ac:spMkLst>
        </pc:spChg>
        <pc:spChg chg="add del">
          <ac:chgData name="Jan Arild Skappel" userId="5dfebe8f-b5d6-4679-9225-f8fc87f44afb" providerId="ADAL" clId="{B3042C05-47C7-4E87-B8ED-6A4F39076D6A}" dt="2024-01-21T18:43:42.691" v="9569" actId="22"/>
          <ac:spMkLst>
            <pc:docMk/>
            <pc:sldMk cId="3834424352" sldId="284"/>
            <ac:spMk id="10" creationId="{21347DB6-9BCB-0088-51C3-9121C34B2E0D}"/>
          </ac:spMkLst>
        </pc:spChg>
        <pc:graphicFrameChg chg="mod">
          <ac:chgData name="Jan Arild Skappel" userId="5dfebe8f-b5d6-4679-9225-f8fc87f44afb" providerId="ADAL" clId="{B3042C05-47C7-4E87-B8ED-6A4F39076D6A}" dt="2024-01-21T18:37:47.303" v="9541"/>
          <ac:graphicFrameMkLst>
            <pc:docMk/>
            <pc:sldMk cId="3834424352" sldId="284"/>
            <ac:graphicFrameMk id="5" creationId="{61895A01-2EDA-A890-C403-063BBDADA8E7}"/>
          </ac:graphicFrameMkLst>
        </pc:graphicFrameChg>
        <pc:picChg chg="del">
          <ac:chgData name="Jan Arild Skappel" userId="5dfebe8f-b5d6-4679-9225-f8fc87f44afb" providerId="ADAL" clId="{B3042C05-47C7-4E87-B8ED-6A4F39076D6A}" dt="2024-01-21T18:37:40.523" v="9534" actId="478"/>
          <ac:picMkLst>
            <pc:docMk/>
            <pc:sldMk cId="3834424352" sldId="284"/>
            <ac:picMk id="4" creationId="{392778EE-5BEE-9A68-CE95-CABB589BDFED}"/>
          </ac:picMkLst>
        </pc:picChg>
        <pc:picChg chg="add mod">
          <ac:chgData name="Jan Arild Skappel" userId="5dfebe8f-b5d6-4679-9225-f8fc87f44afb" providerId="ADAL" clId="{B3042C05-47C7-4E87-B8ED-6A4F39076D6A}" dt="2024-01-22T11:08:03.852" v="9951" actId="14100"/>
          <ac:picMkLst>
            <pc:docMk/>
            <pc:sldMk cId="3834424352" sldId="284"/>
            <ac:picMk id="6" creationId="{1645B5E2-D98F-4430-86D7-FA6643B23E18}"/>
          </ac:picMkLst>
        </pc:picChg>
        <pc:picChg chg="add mod">
          <ac:chgData name="Jan Arild Skappel" userId="5dfebe8f-b5d6-4679-9225-f8fc87f44afb" providerId="ADAL" clId="{B3042C05-47C7-4E87-B8ED-6A4F39076D6A}" dt="2024-01-21T18:37:42.411" v="9535"/>
          <ac:picMkLst>
            <pc:docMk/>
            <pc:sldMk cId="3834424352" sldId="284"/>
            <ac:picMk id="8" creationId="{65E150D0-E795-3C25-4DC4-8CB94D044019}"/>
          </ac:picMkLst>
        </pc:picChg>
        <pc:picChg chg="add mod">
          <ac:chgData name="Jan Arild Skappel" userId="5dfebe8f-b5d6-4679-9225-f8fc87f44afb" providerId="ADAL" clId="{B3042C05-47C7-4E87-B8ED-6A4F39076D6A}" dt="2024-01-21T18:48:26.032" v="9830" actId="1076"/>
          <ac:picMkLst>
            <pc:docMk/>
            <pc:sldMk cId="3834424352" sldId="284"/>
            <ac:picMk id="2050" creationId="{92F5AAB9-FC8D-DFEA-CBB0-A26F0C570426}"/>
          </ac:picMkLst>
        </pc:picChg>
      </pc:sldChg>
      <pc:sldChg chg="addSp delSp modSp new mod ord">
        <pc:chgData name="Jan Arild Skappel" userId="5dfebe8f-b5d6-4679-9225-f8fc87f44afb" providerId="ADAL" clId="{B3042C05-47C7-4E87-B8ED-6A4F39076D6A}" dt="2024-01-21T18:37:07.312" v="9525"/>
        <pc:sldMkLst>
          <pc:docMk/>
          <pc:sldMk cId="745228234" sldId="285"/>
        </pc:sldMkLst>
        <pc:spChg chg="mod">
          <ac:chgData name="Jan Arild Skappel" userId="5dfebe8f-b5d6-4679-9225-f8fc87f44afb" providerId="ADAL" clId="{B3042C05-47C7-4E87-B8ED-6A4F39076D6A}" dt="2024-01-21T08:35:46.514" v="6054" actId="948"/>
          <ac:spMkLst>
            <pc:docMk/>
            <pc:sldMk cId="745228234" sldId="285"/>
            <ac:spMk id="2" creationId="{B552A7D3-CBEA-C8C4-C417-2DA64E0A0AE1}"/>
          </ac:spMkLst>
        </pc:spChg>
        <pc:spChg chg="del">
          <ac:chgData name="Jan Arild Skappel" userId="5dfebe8f-b5d6-4679-9225-f8fc87f44afb" providerId="ADAL" clId="{B3042C05-47C7-4E87-B8ED-6A4F39076D6A}" dt="2024-01-21T08:33:49.441" v="6048" actId="478"/>
          <ac:spMkLst>
            <pc:docMk/>
            <pc:sldMk cId="745228234" sldId="285"/>
            <ac:spMk id="3" creationId="{23BE87FD-A4AB-02ED-D778-ECD2F1D2DC20}"/>
          </ac:spMkLst>
        </pc:spChg>
        <pc:spChg chg="add del mod modVis">
          <ac:chgData name="Jan Arild Skappel" userId="5dfebe8f-b5d6-4679-9225-f8fc87f44afb" providerId="ADAL" clId="{B3042C05-47C7-4E87-B8ED-6A4F39076D6A}" dt="2024-01-21T08:33:37.457" v="5854"/>
          <ac:spMkLst>
            <pc:docMk/>
            <pc:sldMk cId="745228234" sldId="285"/>
            <ac:spMk id="5" creationId="{D5B74512-B809-6EAE-76C8-31E0EBA306C4}"/>
          </ac:spMkLst>
        </pc:spChg>
        <pc:spChg chg="add del mod modVis">
          <ac:chgData name="Jan Arild Skappel" userId="5dfebe8f-b5d6-4679-9225-f8fc87f44afb" providerId="ADAL" clId="{B3042C05-47C7-4E87-B8ED-6A4F39076D6A}" dt="2024-01-21T08:33:38.106" v="5881"/>
          <ac:spMkLst>
            <pc:docMk/>
            <pc:sldMk cId="745228234" sldId="285"/>
            <ac:spMk id="6" creationId="{0A874956-90C5-103E-5876-5A4F660D89A6}"/>
          </ac:spMkLst>
        </pc:spChg>
        <pc:spChg chg="add del mod modVis">
          <ac:chgData name="Jan Arild Skappel" userId="5dfebe8f-b5d6-4679-9225-f8fc87f44afb" providerId="ADAL" clId="{B3042C05-47C7-4E87-B8ED-6A4F39076D6A}" dt="2024-01-21T08:33:39.957" v="5909"/>
          <ac:spMkLst>
            <pc:docMk/>
            <pc:sldMk cId="745228234" sldId="285"/>
            <ac:spMk id="7" creationId="{50321B86-0FD0-E403-56D8-50C356E4A63F}"/>
          </ac:spMkLst>
        </pc:spChg>
        <pc:spChg chg="add del mod modVis">
          <ac:chgData name="Jan Arild Skappel" userId="5dfebe8f-b5d6-4679-9225-f8fc87f44afb" providerId="ADAL" clId="{B3042C05-47C7-4E87-B8ED-6A4F39076D6A}" dt="2024-01-21T08:33:41.387" v="5936"/>
          <ac:spMkLst>
            <pc:docMk/>
            <pc:sldMk cId="745228234" sldId="285"/>
            <ac:spMk id="8" creationId="{9CDBADA6-EB23-C968-59B1-88F938178A64}"/>
          </ac:spMkLst>
        </pc:spChg>
        <pc:spChg chg="add del mod modVis">
          <ac:chgData name="Jan Arild Skappel" userId="5dfebe8f-b5d6-4679-9225-f8fc87f44afb" providerId="ADAL" clId="{B3042C05-47C7-4E87-B8ED-6A4F39076D6A}" dt="2024-01-21T08:33:42.487" v="5963"/>
          <ac:spMkLst>
            <pc:docMk/>
            <pc:sldMk cId="745228234" sldId="285"/>
            <ac:spMk id="9" creationId="{FC6C6D4D-162F-1694-209E-D1F607E00C3B}"/>
          </ac:spMkLst>
        </pc:spChg>
        <pc:spChg chg="add del mod modVis">
          <ac:chgData name="Jan Arild Skappel" userId="5dfebe8f-b5d6-4679-9225-f8fc87f44afb" providerId="ADAL" clId="{B3042C05-47C7-4E87-B8ED-6A4F39076D6A}" dt="2024-01-21T08:33:43.601" v="5990"/>
          <ac:spMkLst>
            <pc:docMk/>
            <pc:sldMk cId="745228234" sldId="285"/>
            <ac:spMk id="10" creationId="{6B225C1B-DD8D-BD31-48B5-C19AC814D9FC}"/>
          </ac:spMkLst>
        </pc:spChg>
        <pc:spChg chg="add del mod modVis">
          <ac:chgData name="Jan Arild Skappel" userId="5dfebe8f-b5d6-4679-9225-f8fc87f44afb" providerId="ADAL" clId="{B3042C05-47C7-4E87-B8ED-6A4F39076D6A}" dt="2024-01-21T08:33:44.308" v="6017"/>
          <ac:spMkLst>
            <pc:docMk/>
            <pc:sldMk cId="745228234" sldId="285"/>
            <ac:spMk id="11" creationId="{AD353F26-E251-A4F6-FF16-67B5B4A487C9}"/>
          </ac:spMkLst>
        </pc:spChg>
        <pc:spChg chg="add del mod modVis">
          <ac:chgData name="Jan Arild Skappel" userId="5dfebe8f-b5d6-4679-9225-f8fc87f44afb" providerId="ADAL" clId="{B3042C05-47C7-4E87-B8ED-6A4F39076D6A}" dt="2024-01-21T08:33:45.820" v="6045"/>
          <ac:spMkLst>
            <pc:docMk/>
            <pc:sldMk cId="745228234" sldId="285"/>
            <ac:spMk id="12" creationId="{32C2C275-EF97-520C-47D9-A97B73ACF61A}"/>
          </ac:spMkLst>
        </pc:spChg>
        <pc:spChg chg="add mod">
          <ac:chgData name="Jan Arild Skappel" userId="5dfebe8f-b5d6-4679-9225-f8fc87f44afb" providerId="ADAL" clId="{B3042C05-47C7-4E87-B8ED-6A4F39076D6A}" dt="2024-01-21T18:21:17.452" v="9062" actId="2085"/>
          <ac:spMkLst>
            <pc:docMk/>
            <pc:sldMk cId="745228234" sldId="285"/>
            <ac:spMk id="17" creationId="{B50F28DE-539F-AA3C-48F1-B34CD0D94AD1}"/>
          </ac:spMkLst>
        </pc:spChg>
        <pc:graphicFrameChg chg="add mod ord modVis replST">
          <ac:chgData name="Jan Arild Skappel" userId="5dfebe8f-b5d6-4679-9225-f8fc87f44afb" providerId="ADAL" clId="{B3042C05-47C7-4E87-B8ED-6A4F39076D6A}" dt="2024-01-21T08:35:46.518" v="6058"/>
          <ac:graphicFrameMkLst>
            <pc:docMk/>
            <pc:sldMk cId="745228234" sldId="285"/>
            <ac:graphicFrameMk id="4" creationId="{92697C58-5F64-5B29-FD72-C0C8EDC729A5}"/>
          </ac:graphicFrameMkLst>
        </pc:graphicFrameChg>
        <pc:picChg chg="add mod">
          <ac:chgData name="Jan Arild Skappel" userId="5dfebe8f-b5d6-4679-9225-f8fc87f44afb" providerId="ADAL" clId="{B3042C05-47C7-4E87-B8ED-6A4F39076D6A}" dt="2024-01-21T08:35:00.783" v="6050" actId="1076"/>
          <ac:picMkLst>
            <pc:docMk/>
            <pc:sldMk cId="745228234" sldId="285"/>
            <ac:picMk id="14" creationId="{B25988D1-6955-9AA0-3276-A2A3F5626206}"/>
          </ac:picMkLst>
        </pc:picChg>
        <pc:picChg chg="add mod">
          <ac:chgData name="Jan Arild Skappel" userId="5dfebe8f-b5d6-4679-9225-f8fc87f44afb" providerId="ADAL" clId="{B3042C05-47C7-4E87-B8ED-6A4F39076D6A}" dt="2024-01-21T08:35:41.784" v="6052" actId="1076"/>
          <ac:picMkLst>
            <pc:docMk/>
            <pc:sldMk cId="745228234" sldId="285"/>
            <ac:picMk id="16" creationId="{911F91FE-CE2E-0008-B5A1-9D092D7DBA22}"/>
          </ac:picMkLst>
        </pc:picChg>
        <pc:picChg chg="add mod">
          <ac:chgData name="Jan Arild Skappel" userId="5dfebe8f-b5d6-4679-9225-f8fc87f44afb" providerId="ADAL" clId="{B3042C05-47C7-4E87-B8ED-6A4F39076D6A}" dt="2024-01-21T18:37:07.312" v="9525"/>
          <ac:picMkLst>
            <pc:docMk/>
            <pc:sldMk cId="745228234" sldId="285"/>
            <ac:picMk id="18" creationId="{83C89CE2-743B-169E-53AA-8168CB1A7CCF}"/>
          </ac:picMkLst>
        </pc:picChg>
      </pc:sldChg>
      <pc:sldChg chg="addSp delSp modSp add setBg delDesignElem">
        <pc:chgData name="Jan Arild Skappel" userId="5dfebe8f-b5d6-4679-9225-f8fc87f44afb" providerId="ADAL" clId="{B3042C05-47C7-4E87-B8ED-6A4F39076D6A}" dt="2024-01-21T18:39:28.360" v="9556"/>
        <pc:sldMkLst>
          <pc:docMk/>
          <pc:sldMk cId="3966102754" sldId="286"/>
        </pc:sldMkLst>
        <pc:spChg chg="del">
          <ac:chgData name="Jan Arild Skappel" userId="5dfebe8f-b5d6-4679-9225-f8fc87f44afb" providerId="ADAL" clId="{B3042C05-47C7-4E87-B8ED-6A4F39076D6A}" dt="2024-01-21T08:38:41.045" v="6224"/>
          <ac:spMkLst>
            <pc:docMk/>
            <pc:sldMk cId="3966102754" sldId="286"/>
            <ac:spMk id="24" creationId="{7C1E5815-D54C-487F-A054-6D4930ADE3DF}"/>
          </ac:spMkLst>
        </pc:spChg>
        <pc:spChg chg="del">
          <ac:chgData name="Jan Arild Skappel" userId="5dfebe8f-b5d6-4679-9225-f8fc87f44afb" providerId="ADAL" clId="{B3042C05-47C7-4E87-B8ED-6A4F39076D6A}" dt="2024-01-21T08:38:41.045" v="6224"/>
          <ac:spMkLst>
            <pc:docMk/>
            <pc:sldMk cId="3966102754" sldId="286"/>
            <ac:spMk id="26" creationId="{736F0DFD-0954-464F-BF12-DD2E6F6E0380}"/>
          </ac:spMkLst>
        </pc:spChg>
        <pc:picChg chg="add mod">
          <ac:chgData name="Jan Arild Skappel" userId="5dfebe8f-b5d6-4679-9225-f8fc87f44afb" providerId="ADAL" clId="{B3042C05-47C7-4E87-B8ED-6A4F39076D6A}" dt="2024-01-21T18:39:28.360" v="9556"/>
          <ac:picMkLst>
            <pc:docMk/>
            <pc:sldMk cId="3966102754" sldId="286"/>
            <ac:picMk id="2" creationId="{8D5BF903-E88E-FB44-D8B7-7DD9A6E2EEEC}"/>
          </ac:picMkLst>
        </pc:picChg>
      </pc:sldChg>
      <pc:sldChg chg="addSp delSp modSp add setBg delDesignElem">
        <pc:chgData name="Jan Arild Skappel" userId="5dfebe8f-b5d6-4679-9225-f8fc87f44afb" providerId="ADAL" clId="{B3042C05-47C7-4E87-B8ED-6A4F39076D6A}" dt="2024-01-21T18:39:34.532" v="9559"/>
        <pc:sldMkLst>
          <pc:docMk/>
          <pc:sldMk cId="1495217903" sldId="287"/>
        </pc:sldMkLst>
        <pc:spChg chg="del">
          <ac:chgData name="Jan Arild Skappel" userId="5dfebe8f-b5d6-4679-9225-f8fc87f44afb" providerId="ADAL" clId="{B3042C05-47C7-4E87-B8ED-6A4F39076D6A}" dt="2024-01-21T08:38:41.045" v="6224"/>
          <ac:spMkLst>
            <pc:docMk/>
            <pc:sldMk cId="1495217903" sldId="287"/>
            <ac:spMk id="31" creationId="{7C1E5815-D54C-487F-A054-6D4930ADE3DF}"/>
          </ac:spMkLst>
        </pc:spChg>
        <pc:spChg chg="del">
          <ac:chgData name="Jan Arild Skappel" userId="5dfebe8f-b5d6-4679-9225-f8fc87f44afb" providerId="ADAL" clId="{B3042C05-47C7-4E87-B8ED-6A4F39076D6A}" dt="2024-01-21T08:38:41.045" v="6224"/>
          <ac:spMkLst>
            <pc:docMk/>
            <pc:sldMk cId="1495217903" sldId="287"/>
            <ac:spMk id="33" creationId="{736F0DFD-0954-464F-BF12-DD2E6F6E0380}"/>
          </ac:spMkLst>
        </pc:spChg>
        <pc:picChg chg="add mod">
          <ac:chgData name="Jan Arild Skappel" userId="5dfebe8f-b5d6-4679-9225-f8fc87f44afb" providerId="ADAL" clId="{B3042C05-47C7-4E87-B8ED-6A4F39076D6A}" dt="2024-01-21T18:39:34.532" v="9559"/>
          <ac:picMkLst>
            <pc:docMk/>
            <pc:sldMk cId="1495217903" sldId="287"/>
            <ac:picMk id="2" creationId="{7F6DE206-3C4D-5B73-FC4E-CBAAF2228E08}"/>
          </ac:picMkLst>
        </pc:picChg>
      </pc:sldChg>
      <pc:sldChg chg="addSp delSp modSp new mod modNotesTx">
        <pc:chgData name="Jan Arild Skappel" userId="5dfebe8f-b5d6-4679-9225-f8fc87f44afb" providerId="ADAL" clId="{B3042C05-47C7-4E87-B8ED-6A4F39076D6A}" dt="2024-01-21T18:39:23.303" v="9555"/>
        <pc:sldMkLst>
          <pc:docMk/>
          <pc:sldMk cId="3629377992" sldId="288"/>
        </pc:sldMkLst>
        <pc:spChg chg="mod">
          <ac:chgData name="Jan Arild Skappel" userId="5dfebe8f-b5d6-4679-9225-f8fc87f44afb" providerId="ADAL" clId="{B3042C05-47C7-4E87-B8ED-6A4F39076D6A}" dt="2024-01-21T18:39:20.587" v="9550" actId="948"/>
          <ac:spMkLst>
            <pc:docMk/>
            <pc:sldMk cId="3629377992" sldId="288"/>
            <ac:spMk id="2" creationId="{A8E09ECB-87D8-6906-2DE3-5D187A1EAB92}"/>
          </ac:spMkLst>
        </pc:spChg>
        <pc:spChg chg="del mod">
          <ac:chgData name="Jan Arild Skappel" userId="5dfebe8f-b5d6-4679-9225-f8fc87f44afb" providerId="ADAL" clId="{B3042C05-47C7-4E87-B8ED-6A4F39076D6A}" dt="2024-01-21T08:45:23.362" v="6228" actId="22"/>
          <ac:spMkLst>
            <pc:docMk/>
            <pc:sldMk cId="3629377992" sldId="288"/>
            <ac:spMk id="3" creationId="{649B2956-BC70-9033-44BB-3C9B4D8E5F3E}"/>
          </ac:spMkLst>
        </pc:spChg>
        <pc:spChg chg="add del mod modVis">
          <ac:chgData name="Jan Arild Skappel" userId="5dfebe8f-b5d6-4679-9225-f8fc87f44afb" providerId="ADAL" clId="{B3042C05-47C7-4E87-B8ED-6A4F39076D6A}" dt="2024-01-21T08:49:40.986" v="6302"/>
          <ac:spMkLst>
            <pc:docMk/>
            <pc:sldMk cId="3629377992" sldId="288"/>
            <ac:spMk id="8" creationId="{C45B1FAF-F6A5-798F-58CB-D8F6C1981463}"/>
          </ac:spMkLst>
        </pc:spChg>
        <pc:spChg chg="add del mod modVis">
          <ac:chgData name="Jan Arild Skappel" userId="5dfebe8f-b5d6-4679-9225-f8fc87f44afb" providerId="ADAL" clId="{B3042C05-47C7-4E87-B8ED-6A4F39076D6A}" dt="2024-01-21T08:49:41.923" v="6330"/>
          <ac:spMkLst>
            <pc:docMk/>
            <pc:sldMk cId="3629377992" sldId="288"/>
            <ac:spMk id="9" creationId="{719BFE65-B569-5B2E-4251-5F06D5081093}"/>
          </ac:spMkLst>
        </pc:spChg>
        <pc:spChg chg="add del mod modVis">
          <ac:chgData name="Jan Arild Skappel" userId="5dfebe8f-b5d6-4679-9225-f8fc87f44afb" providerId="ADAL" clId="{B3042C05-47C7-4E87-B8ED-6A4F39076D6A}" dt="2024-01-21T08:49:43.575" v="6364"/>
          <ac:spMkLst>
            <pc:docMk/>
            <pc:sldMk cId="3629377992" sldId="288"/>
            <ac:spMk id="10" creationId="{4F040A98-8931-9F86-1FDC-D82A1C46C616}"/>
          </ac:spMkLst>
        </pc:spChg>
        <pc:spChg chg="add mod">
          <ac:chgData name="Jan Arild Skappel" userId="5dfebe8f-b5d6-4679-9225-f8fc87f44afb" providerId="ADAL" clId="{B3042C05-47C7-4E87-B8ED-6A4F39076D6A}" dt="2024-01-21T08:50:20.141" v="6401" actId="20577"/>
          <ac:spMkLst>
            <pc:docMk/>
            <pc:sldMk cId="3629377992" sldId="288"/>
            <ac:spMk id="12" creationId="{8284E985-D0AC-4A51-E6A7-14BF6A9E79D6}"/>
          </ac:spMkLst>
        </pc:spChg>
        <pc:graphicFrameChg chg="add mod ord modVis replST">
          <ac:chgData name="Jan Arild Skappel" userId="5dfebe8f-b5d6-4679-9225-f8fc87f44afb" providerId="ADAL" clId="{B3042C05-47C7-4E87-B8ED-6A4F39076D6A}" dt="2024-01-21T18:39:20.594" v="9554"/>
          <ac:graphicFrameMkLst>
            <pc:docMk/>
            <pc:sldMk cId="3629377992" sldId="288"/>
            <ac:graphicFrameMk id="7" creationId="{FDBAE9BE-1DBD-7397-1019-B02DAB19385B}"/>
          </ac:graphicFrameMkLst>
        </pc:graphicFrameChg>
        <pc:picChg chg="add mod ord modCrop">
          <ac:chgData name="Jan Arild Skappel" userId="5dfebe8f-b5d6-4679-9225-f8fc87f44afb" providerId="ADAL" clId="{B3042C05-47C7-4E87-B8ED-6A4F39076D6A}" dt="2024-01-21T18:39:04.051" v="9546" actId="1076"/>
          <ac:picMkLst>
            <pc:docMk/>
            <pc:sldMk cId="3629377992" sldId="288"/>
            <ac:picMk id="5" creationId="{D5064D3F-4B53-515F-1DE3-14E0B210F1A7}"/>
          </ac:picMkLst>
        </pc:picChg>
        <pc:picChg chg="add mod modCrop">
          <ac:chgData name="Jan Arild Skappel" userId="5dfebe8f-b5d6-4679-9225-f8fc87f44afb" providerId="ADAL" clId="{B3042C05-47C7-4E87-B8ED-6A4F39076D6A}" dt="2024-01-21T08:48:51.989" v="6236" actId="1076"/>
          <ac:picMkLst>
            <pc:docMk/>
            <pc:sldMk cId="3629377992" sldId="288"/>
            <ac:picMk id="6" creationId="{97E9475E-9143-D658-2734-2498DB2317A0}"/>
          </ac:picMkLst>
        </pc:picChg>
        <pc:picChg chg="add mod">
          <ac:chgData name="Jan Arild Skappel" userId="5dfebe8f-b5d6-4679-9225-f8fc87f44afb" providerId="ADAL" clId="{B3042C05-47C7-4E87-B8ED-6A4F39076D6A}" dt="2024-01-21T18:39:17.449" v="9548" actId="1076"/>
          <ac:picMkLst>
            <pc:docMk/>
            <pc:sldMk cId="3629377992" sldId="288"/>
            <ac:picMk id="11" creationId="{0CD51E86-71F1-8409-D607-A1F18AF77342}"/>
          </ac:picMkLst>
        </pc:picChg>
        <pc:picChg chg="add mod">
          <ac:chgData name="Jan Arild Skappel" userId="5dfebe8f-b5d6-4679-9225-f8fc87f44afb" providerId="ADAL" clId="{B3042C05-47C7-4E87-B8ED-6A4F39076D6A}" dt="2024-01-21T18:39:23.303" v="9555"/>
          <ac:picMkLst>
            <pc:docMk/>
            <pc:sldMk cId="3629377992" sldId="288"/>
            <ac:picMk id="13" creationId="{74009855-4BA7-C0FD-A673-DF552CAC92FF}"/>
          </ac:picMkLst>
        </pc:picChg>
      </pc:sldChg>
      <pc:sldChg chg="addSp delSp modSp new mod modNotesTx">
        <pc:chgData name="Jan Arild Skappel" userId="5dfebe8f-b5d6-4679-9225-f8fc87f44afb" providerId="ADAL" clId="{B3042C05-47C7-4E87-B8ED-6A4F39076D6A}" dt="2024-01-21T18:40:03.024" v="9564" actId="1076"/>
        <pc:sldMkLst>
          <pc:docMk/>
          <pc:sldMk cId="1985951104" sldId="289"/>
        </pc:sldMkLst>
        <pc:spChg chg="del">
          <ac:chgData name="Jan Arild Skappel" userId="5dfebe8f-b5d6-4679-9225-f8fc87f44afb" providerId="ADAL" clId="{B3042C05-47C7-4E87-B8ED-6A4F39076D6A}" dt="2024-01-21T08:51:18.330" v="6479" actId="478"/>
          <ac:spMkLst>
            <pc:docMk/>
            <pc:sldMk cId="1985951104" sldId="289"/>
            <ac:spMk id="2" creationId="{1E27BEE8-C8D6-3DC6-0A8F-76BB27887F15}"/>
          </ac:spMkLst>
        </pc:spChg>
        <pc:spChg chg="mod">
          <ac:chgData name="Jan Arild Skappel" userId="5dfebe8f-b5d6-4679-9225-f8fc87f44afb" providerId="ADAL" clId="{B3042C05-47C7-4E87-B8ED-6A4F39076D6A}" dt="2024-01-21T18:40:03.024" v="9564" actId="1076"/>
          <ac:spMkLst>
            <pc:docMk/>
            <pc:sldMk cId="1985951104" sldId="289"/>
            <ac:spMk id="3" creationId="{7F05DEB8-AF99-D894-5BDB-CC300C42EDB3}"/>
          </ac:spMkLst>
        </pc:spChg>
        <pc:graphicFrameChg chg="add mod ord modVis replST">
          <ac:chgData name="Jan Arild Skappel" userId="5dfebe8f-b5d6-4679-9225-f8fc87f44afb" providerId="ADAL" clId="{B3042C05-47C7-4E87-B8ED-6A4F39076D6A}" dt="2024-01-21T08:51:18.919" v="6496"/>
          <ac:graphicFrameMkLst>
            <pc:docMk/>
            <pc:sldMk cId="1985951104" sldId="289"/>
            <ac:graphicFrameMk id="4" creationId="{9A80FA6F-A96F-995A-71AE-47D817970296}"/>
          </ac:graphicFrameMkLst>
        </pc:graphicFrameChg>
        <pc:picChg chg="add mod">
          <ac:chgData name="Jan Arild Skappel" userId="5dfebe8f-b5d6-4679-9225-f8fc87f44afb" providerId="ADAL" clId="{B3042C05-47C7-4E87-B8ED-6A4F39076D6A}" dt="2024-01-21T18:40:00.256" v="9563" actId="1076"/>
          <ac:picMkLst>
            <pc:docMk/>
            <pc:sldMk cId="1985951104" sldId="289"/>
            <ac:picMk id="6" creationId="{F03C8D4D-3379-7AEC-8A71-8BFB68DDA3AD}"/>
          </ac:picMkLst>
        </pc:picChg>
      </pc:sldChg>
      <pc:sldChg chg="add mod setBg modShow">
        <pc:chgData name="Jan Arild Skappel" userId="5dfebe8f-b5d6-4679-9225-f8fc87f44afb" providerId="ADAL" clId="{B3042C05-47C7-4E87-B8ED-6A4F39076D6A}" dt="2024-01-21T18:49:02.664" v="9832" actId="729"/>
        <pc:sldMkLst>
          <pc:docMk/>
          <pc:sldMk cId="4157174491" sldId="290"/>
        </pc:sldMkLst>
      </pc:sldChg>
      <pc:sldChg chg="addSp delSp modSp add mod setBg delDesignElem">
        <pc:chgData name="Jan Arild Skappel" userId="5dfebe8f-b5d6-4679-9225-f8fc87f44afb" providerId="ADAL" clId="{B3042C05-47C7-4E87-B8ED-6A4F39076D6A}" dt="2024-01-21T18:59:27.358" v="9946" actId="403"/>
        <pc:sldMkLst>
          <pc:docMk/>
          <pc:sldMk cId="1524678476" sldId="291"/>
        </pc:sldMkLst>
        <pc:spChg chg="mod">
          <ac:chgData name="Jan Arild Skappel" userId="5dfebe8f-b5d6-4679-9225-f8fc87f44afb" providerId="ADAL" clId="{B3042C05-47C7-4E87-B8ED-6A4F39076D6A}" dt="2024-01-21T18:59:27.358" v="9946" actId="403"/>
          <ac:spMkLst>
            <pc:docMk/>
            <pc:sldMk cId="1524678476" sldId="291"/>
            <ac:spMk id="3" creationId="{488DF01B-C07D-6C1A-A62A-CEBA38D07A5F}"/>
          </ac:spMkLst>
        </pc:spChg>
        <pc:spChg chg="del">
          <ac:chgData name="Jan Arild Skappel" userId="5dfebe8f-b5d6-4679-9225-f8fc87f44afb" providerId="ADAL" clId="{B3042C05-47C7-4E87-B8ED-6A4F39076D6A}" dt="2024-01-21T18:50:08.131" v="9836"/>
          <ac:spMkLst>
            <pc:docMk/>
            <pc:sldMk cId="1524678476" sldId="291"/>
            <ac:spMk id="29" creationId="{D009D6D5-DAC2-4A8B-A17A-E206B9012D09}"/>
          </ac:spMkLst>
        </pc:spChg>
        <pc:picChg chg="add mod">
          <ac:chgData name="Jan Arild Skappel" userId="5dfebe8f-b5d6-4679-9225-f8fc87f44afb" providerId="ADAL" clId="{B3042C05-47C7-4E87-B8ED-6A4F39076D6A}" dt="2024-01-21T18:50:14.876" v="9837"/>
          <ac:picMkLst>
            <pc:docMk/>
            <pc:sldMk cId="1524678476" sldId="291"/>
            <ac:picMk id="4" creationId="{25E3AA62-5BA8-281B-8E4E-2DC57D8E53C8}"/>
          </ac:picMkLst>
        </pc:picChg>
      </pc:sldChg>
      <pc:sldChg chg="addSp delSp modSp add mod setBg delDesignElem">
        <pc:chgData name="Jan Arild Skappel" userId="5dfebe8f-b5d6-4679-9225-f8fc87f44afb" providerId="ADAL" clId="{B3042C05-47C7-4E87-B8ED-6A4F39076D6A}" dt="2024-01-21T18:52:21.946" v="9880" actId="113"/>
        <pc:sldMkLst>
          <pc:docMk/>
          <pc:sldMk cId="1736962280" sldId="292"/>
        </pc:sldMkLst>
        <pc:spChg chg="mod">
          <ac:chgData name="Jan Arild Skappel" userId="5dfebe8f-b5d6-4679-9225-f8fc87f44afb" providerId="ADAL" clId="{B3042C05-47C7-4E87-B8ED-6A4F39076D6A}" dt="2024-01-21T18:52:21.946" v="9880" actId="113"/>
          <ac:spMkLst>
            <pc:docMk/>
            <pc:sldMk cId="1736962280" sldId="292"/>
            <ac:spMk id="3" creationId="{488DF01B-C07D-6C1A-A62A-CEBA38D07A5F}"/>
          </ac:spMkLst>
        </pc:spChg>
        <pc:spChg chg="del">
          <ac:chgData name="Jan Arild Skappel" userId="5dfebe8f-b5d6-4679-9225-f8fc87f44afb" providerId="ADAL" clId="{B3042C05-47C7-4E87-B8ED-6A4F39076D6A}" dt="2024-01-21T18:50:08.131" v="9836"/>
          <ac:spMkLst>
            <pc:docMk/>
            <pc:sldMk cId="1736962280" sldId="292"/>
            <ac:spMk id="29" creationId="{D009D6D5-DAC2-4A8B-A17A-E206B9012D09}"/>
          </ac:spMkLst>
        </pc:spChg>
        <pc:picChg chg="add mod">
          <ac:chgData name="Jan Arild Skappel" userId="5dfebe8f-b5d6-4679-9225-f8fc87f44afb" providerId="ADAL" clId="{B3042C05-47C7-4E87-B8ED-6A4F39076D6A}" dt="2024-01-21T18:50:17.182" v="9838"/>
          <ac:picMkLst>
            <pc:docMk/>
            <pc:sldMk cId="1736962280" sldId="292"/>
            <ac:picMk id="4" creationId="{814E142D-A540-35CA-6146-22E183260D75}"/>
          </ac:picMkLst>
        </pc:picChg>
      </pc:sldChg>
      <pc:sldChg chg="add mod modShow">
        <pc:chgData name="Jan Arild Skappel" userId="5dfebe8f-b5d6-4679-9225-f8fc87f44afb" providerId="ADAL" clId="{B3042C05-47C7-4E87-B8ED-6A4F39076D6A}" dt="2024-01-21T18:51:21.934" v="9847" actId="729"/>
        <pc:sldMkLst>
          <pc:docMk/>
          <pc:sldMk cId="1478311545" sldId="293"/>
        </pc:sldMkLst>
      </pc:sldChg>
      <pc:sldMasterChg chg="addSp delSp modSp mod">
        <pc:chgData name="Jan Arild Skappel" userId="5dfebe8f-b5d6-4679-9225-f8fc87f44afb" providerId="ADAL" clId="{B3042C05-47C7-4E87-B8ED-6A4F39076D6A}" dt="2024-01-20T08:32:51.609" v="109"/>
        <pc:sldMasterMkLst>
          <pc:docMk/>
          <pc:sldMasterMk cId="1227521089" sldId="2147483648"/>
        </pc:sldMasterMkLst>
        <pc:spChg chg="mod">
          <ac:chgData name="Jan Arild Skappel" userId="5dfebe8f-b5d6-4679-9225-f8fc87f44afb" providerId="ADAL" clId="{B3042C05-47C7-4E87-B8ED-6A4F39076D6A}" dt="2024-01-20T08:32:51.410" v="56" actId="948"/>
          <ac:spMkLst>
            <pc:docMk/>
            <pc:sldMasterMk cId="1227521089" sldId="2147483648"/>
            <ac:spMk id="2" creationId="{9322BF06-3164-6F03-FAEA-DFF0FDDC6062}"/>
          </ac:spMkLst>
        </pc:spChg>
        <pc:spChg chg="add del mod modVis">
          <ac:chgData name="Jan Arild Skappel" userId="5dfebe8f-b5d6-4679-9225-f8fc87f44afb" providerId="ADAL" clId="{B3042C05-47C7-4E87-B8ED-6A4F39076D6A}" dt="2024-01-20T08:32:51.574" v="94"/>
          <ac:spMkLst>
            <pc:docMk/>
            <pc:sldMasterMk cId="1227521089" sldId="2147483648"/>
            <ac:spMk id="7" creationId="{E4D86B2A-8AF2-2450-21B8-5F6F8390E8CA}"/>
          </ac:spMkLst>
        </pc:spChg>
        <pc:graphicFrameChg chg="add mod ord modVis replST">
          <ac:chgData name="Jan Arild Skappel" userId="5dfebe8f-b5d6-4679-9225-f8fc87f44afb" providerId="ADAL" clId="{B3042C05-47C7-4E87-B8ED-6A4F39076D6A}" dt="2024-01-20T08:32:51.609" v="109"/>
          <ac:graphicFrameMkLst>
            <pc:docMk/>
            <pc:sldMasterMk cId="1227521089" sldId="2147483648"/>
            <ac:graphicFrameMk id="8" creationId="{23B4E8CE-DF42-C7FB-B738-5BD0C0CDE3BE}"/>
          </ac:graphicFrameMkLst>
        </pc:graphicFrame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F4A2F5-7D5A-4B03-B5AA-A8E8366F950E}" type="datetimeFigureOut">
              <a:rPr lang="en-GB" smtClean="0"/>
              <a:t>26/01/2024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984F7F-785A-4D42-B48F-2124C9A6D75B}" type="slidenum">
              <a:rPr lang="en-GB" smtClean="0"/>
              <a:t>‹#›</a:t>
            </a:fld>
            <a:endParaRPr lang="en-GB"/>
          </a:p>
        </p:txBody>
      </p:sp>
    </p:spTree>
    <p:extLst>
      <p:ext uri="{BB962C8B-B14F-4D97-AF65-F5344CB8AC3E}">
        <p14:creationId xmlns:p14="http://schemas.microsoft.com/office/powerpoint/2010/main" val="1054050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ailto:allemed@midtbygdens.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1</a:t>
            </a:fld>
            <a:endParaRPr lang="en-GB"/>
          </a:p>
        </p:txBody>
      </p:sp>
    </p:spTree>
    <p:extLst>
      <p:ext uri="{BB962C8B-B14F-4D97-AF65-F5344CB8AC3E}">
        <p14:creationId xmlns:p14="http://schemas.microsoft.com/office/powerpoint/2010/main" val="2252325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rtl="0">
              <a:lnSpc>
                <a:spcPct val="107000"/>
              </a:lnSpc>
              <a:spcBef>
                <a:spcPts val="0"/>
              </a:spcBef>
              <a:spcAft>
                <a:spcPts val="0"/>
              </a:spcAft>
              <a:buFont typeface="+mj-lt"/>
              <a:buAutoNum type="alphaLcPeriod"/>
            </a:pPr>
            <a:r>
              <a:rPr lang="nb-NO"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Organisasjons kart med navn rundt de forskjellige organene i MIL. Fremhev de ulike SU medlemmene. Viktig moment å nevne at Årsmøtet er det høyeste organet og at alle medlemmer har stemmerett.  </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07000"/>
              </a:lnSpc>
              <a:spcBef>
                <a:spcPts val="0"/>
              </a:spcBef>
              <a:spcAft>
                <a:spcPts val="800"/>
              </a:spcAft>
              <a:buFont typeface="+mj-lt"/>
              <a:buAutoNum type="alphaLcPeriod"/>
            </a:pPr>
            <a:r>
              <a:rPr lang="nb-NO"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Vis hjemmeside og </a:t>
            </a:r>
            <a:r>
              <a:rPr lang="nb-NO" sz="1800" dirty="0" err="1">
                <a:solidFill>
                  <a:srgbClr val="FF0000"/>
                </a:solidFill>
                <a:effectLst/>
                <a:latin typeface="Calibri" panose="020F0502020204030204" pitchFamily="34" charset="0"/>
                <a:ea typeface="Calibri" panose="020F0502020204030204" pitchFamily="34" charset="0"/>
                <a:cs typeface="Arial" panose="020B0604020202020204" pitchFamily="34" charset="0"/>
              </a:rPr>
              <a:t>facebook</a:t>
            </a:r>
            <a:r>
              <a:rPr lang="nb-NO"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side for enklere å finne informasjon</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3</a:t>
            </a:fld>
            <a:endParaRPr lang="en-GB"/>
          </a:p>
        </p:txBody>
      </p:sp>
    </p:spTree>
    <p:extLst>
      <p:ext uri="{BB962C8B-B14F-4D97-AF65-F5344CB8AC3E}">
        <p14:creationId xmlns:p14="http://schemas.microsoft.com/office/powerpoint/2010/main" val="2726633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i="1" dirty="0">
                <a:effectLst/>
                <a:latin typeface="Calibri" panose="020F0502020204030204" pitchFamily="34" charset="0"/>
                <a:ea typeface="Calibri" panose="020F0502020204030204" pitchFamily="34" charset="0"/>
                <a:cs typeface="Arial" panose="020B0604020202020204" pitchFamily="34" charset="0"/>
              </a:rPr>
              <a:t>Presenter teamet som er rundt laget ditt. Ta med trenere og lagledere og eventuelle andre bidragsytere. Dette for å vise at det er en gjeng rundt laget og at foreldrene vet hvem som tar var på barna deres. </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4</a:t>
            </a:fld>
            <a:endParaRPr lang="en-GB"/>
          </a:p>
        </p:txBody>
      </p:sp>
    </p:spTree>
    <p:extLst>
      <p:ext uri="{BB962C8B-B14F-4D97-AF65-F5344CB8AC3E}">
        <p14:creationId xmlns:p14="http://schemas.microsoft.com/office/powerpoint/2010/main" val="3096455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i="1" dirty="0">
                <a:effectLst/>
                <a:latin typeface="Calibri" panose="020F0502020204030204" pitchFamily="34" charset="0"/>
                <a:ea typeface="Calibri" panose="020F0502020204030204" pitchFamily="34" charset="0"/>
                <a:cs typeface="Arial" panose="020B0604020202020204" pitchFamily="34" charset="0"/>
              </a:rPr>
              <a:t>Det er lurt å dra gjennom enkelte punkter i sportsplanen på foreldremøtene. Dette er jo styringsverktøyet til oss som trenere og det bør også legges inn hva hensikten og formålet med sportsplanen er på punkt 1. </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5</a:t>
            </a:fld>
            <a:endParaRPr lang="en-GB"/>
          </a:p>
        </p:txBody>
      </p:sp>
    </p:spTree>
    <p:extLst>
      <p:ext uri="{BB962C8B-B14F-4D97-AF65-F5344CB8AC3E}">
        <p14:creationId xmlns:p14="http://schemas.microsoft.com/office/powerpoint/2010/main" val="254879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i="1" dirty="0">
                <a:effectLst/>
                <a:latin typeface="Calibri" panose="020F0502020204030204" pitchFamily="34" charset="0"/>
                <a:ea typeface="Calibri" panose="020F0502020204030204" pitchFamily="34" charset="0"/>
                <a:cs typeface="Arial" panose="020B0604020202020204" pitchFamily="34" charset="0"/>
              </a:rPr>
              <a:t>Presenter treningstidene her, og gjerne også hva som forventes av spillerne på trening. Her kan også sportsplanen dras inn for hva som forventes på ditt lag sitt årskull. </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10</a:t>
            </a:fld>
            <a:endParaRPr lang="en-GB"/>
          </a:p>
        </p:txBody>
      </p:sp>
    </p:spTree>
    <p:extLst>
      <p:ext uri="{BB962C8B-B14F-4D97-AF65-F5344CB8AC3E}">
        <p14:creationId xmlns:p14="http://schemas.microsoft.com/office/powerpoint/2010/main" val="2780843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i="1" dirty="0">
                <a:effectLst/>
                <a:latin typeface="Calibri" panose="020F0502020204030204" pitchFamily="34" charset="0"/>
                <a:ea typeface="Calibri" panose="020F0502020204030204" pitchFamily="34" charset="0"/>
                <a:cs typeface="Arial" panose="020B0604020202020204" pitchFamily="34" charset="0"/>
              </a:rPr>
              <a:t>Vi ønsker å differensiere i MIL og dette står også beskrevet i sportsplanen. Del gjerne det som står i sportsplanen videre med foreldrene når det gjelder differensiering. Dette kan være ett punkt som folk stusser på, men samtidig er det da greit å informere hva som menes. </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11</a:t>
            </a:fld>
            <a:endParaRPr lang="en-GB"/>
          </a:p>
        </p:txBody>
      </p:sp>
    </p:spTree>
    <p:extLst>
      <p:ext uri="{BB962C8B-B14F-4D97-AF65-F5344CB8AC3E}">
        <p14:creationId xmlns:p14="http://schemas.microsoft.com/office/powerpoint/2010/main" val="885513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i="1" dirty="0">
                <a:solidFill>
                  <a:srgbClr val="FF0000"/>
                </a:solidFill>
                <a:effectLst/>
                <a:latin typeface="Calibri" panose="020F0502020204030204" pitchFamily="34" charset="0"/>
                <a:ea typeface="Calibri" panose="020F0502020204030204" pitchFamily="34" charset="0"/>
                <a:cs typeface="Arial" panose="020B0604020202020204" pitchFamily="34" charset="0"/>
              </a:rPr>
              <a:t>Forklare viktighet med å svare på innkallinger for planlegging av trening ok kamper. </a:t>
            </a:r>
            <a:r>
              <a:rPr lang="nb-NO" sz="1800" i="1" dirty="0" err="1">
                <a:solidFill>
                  <a:srgbClr val="FF0000"/>
                </a:solidFill>
                <a:effectLst/>
                <a:latin typeface="Calibri" panose="020F0502020204030204" pitchFamily="34" charset="0"/>
                <a:ea typeface="Calibri" panose="020F0502020204030204" pitchFamily="34" charset="0"/>
                <a:cs typeface="Arial" panose="020B0604020202020204" pitchFamily="34" charset="0"/>
              </a:rPr>
              <a:t>Tidkrevendre</a:t>
            </a:r>
            <a:r>
              <a:rPr lang="nb-NO" sz="1800" i="1" dirty="0">
                <a:solidFill>
                  <a:srgbClr val="FF0000"/>
                </a:solidFill>
                <a:effectLst/>
                <a:latin typeface="Calibri" panose="020F0502020204030204" pitchFamily="34" charset="0"/>
                <a:ea typeface="Calibri" panose="020F0502020204030204" pitchFamily="34" charset="0"/>
                <a:cs typeface="Arial" panose="020B0604020202020204" pitchFamily="34" charset="0"/>
              </a:rPr>
              <a:t> med for trenere/lagledere</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15</a:t>
            </a:fld>
            <a:endParaRPr lang="en-GB"/>
          </a:p>
        </p:txBody>
      </p:sp>
    </p:spTree>
    <p:extLst>
      <p:ext uri="{BB962C8B-B14F-4D97-AF65-F5344CB8AC3E}">
        <p14:creationId xmlns:p14="http://schemas.microsoft.com/office/powerpoint/2010/main" val="3470304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rtl="0">
              <a:lnSpc>
                <a:spcPct val="107000"/>
              </a:lnSpc>
              <a:spcBef>
                <a:spcPts val="0"/>
              </a:spcBef>
              <a:spcAft>
                <a:spcPts val="0"/>
              </a:spcAft>
              <a:buFont typeface="+mj-lt"/>
              <a:buAutoNum type="alphaLcPeriod"/>
            </a:pPr>
            <a:r>
              <a:rPr lang="nb-NO" sz="1800" i="1" dirty="0">
                <a:solidFill>
                  <a:srgbClr val="FF0000"/>
                </a:solidFill>
                <a:effectLst/>
                <a:latin typeface="Calibri" panose="020F0502020204030204" pitchFamily="34" charset="0"/>
                <a:ea typeface="Calibri" panose="020F0502020204030204" pitchFamily="34" charset="0"/>
                <a:cs typeface="Arial" panose="020B0604020202020204" pitchFamily="34" charset="0"/>
              </a:rPr>
              <a:t>Forklare forventning til klubbdrakt. Personlig ansvar.</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07000"/>
              </a:lnSpc>
              <a:spcBef>
                <a:spcPts val="0"/>
              </a:spcBef>
              <a:spcAft>
                <a:spcPts val="0"/>
              </a:spcAft>
              <a:buFont typeface="+mj-lt"/>
              <a:buAutoNum type="alphaLcPeriod"/>
            </a:pPr>
            <a:r>
              <a:rPr lang="nb-NO" sz="1800" i="1" dirty="0">
                <a:solidFill>
                  <a:srgbClr val="FF0000"/>
                </a:solidFill>
                <a:effectLst/>
                <a:latin typeface="Calibri" panose="020F0502020204030204" pitchFamily="34" charset="0"/>
                <a:ea typeface="Calibri" panose="020F0502020204030204" pitchFamily="34" charset="0"/>
                <a:cs typeface="Arial" panose="020B0604020202020204" pitchFamily="34" charset="0"/>
              </a:rPr>
              <a:t>Vise gjeldene kles kolleksjon for klubben. Forventning om bekledning på kamp. Nevne hvor den selges og pris.</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07000"/>
              </a:lnSpc>
              <a:spcBef>
                <a:spcPts val="0"/>
              </a:spcBef>
              <a:spcAft>
                <a:spcPts val="800"/>
              </a:spcAft>
              <a:buFont typeface="+mj-lt"/>
              <a:buAutoNum type="alphaLcPeriod"/>
            </a:pPr>
            <a:r>
              <a:rPr lang="nb-NO" sz="1800" i="1" dirty="0">
                <a:solidFill>
                  <a:srgbClr val="FF0000"/>
                </a:solidFill>
                <a:effectLst/>
                <a:latin typeface="Calibri" panose="020F0502020204030204" pitchFamily="34" charset="0"/>
                <a:ea typeface="Calibri" panose="020F0502020204030204" pitchFamily="34" charset="0"/>
                <a:cs typeface="Arial" panose="020B0604020202020204" pitchFamily="34" charset="0"/>
              </a:rPr>
              <a:t>Informere om at Trenere og Lagledere får klær for 1000 kroner etter å ha utført sportsplan gjennomlesning.</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16</a:t>
            </a:fld>
            <a:endParaRPr lang="en-GB"/>
          </a:p>
        </p:txBody>
      </p:sp>
    </p:spTree>
    <p:extLst>
      <p:ext uri="{BB962C8B-B14F-4D97-AF65-F5344CB8AC3E}">
        <p14:creationId xmlns:p14="http://schemas.microsoft.com/office/powerpoint/2010/main" val="884730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rtl="0">
              <a:lnSpc>
                <a:spcPct val="107000"/>
              </a:lnSpc>
              <a:spcBef>
                <a:spcPts val="0"/>
              </a:spcBef>
              <a:spcAft>
                <a:spcPts val="0"/>
              </a:spcAft>
              <a:buFont typeface="+mj-lt"/>
              <a:buAutoNum type="alphaLcPeriod"/>
            </a:pPr>
            <a:r>
              <a:rPr lang="nb-NO" sz="1600" i="1" dirty="0">
                <a:effectLst/>
                <a:latin typeface="Calibri" panose="020F0502020204030204" pitchFamily="34" charset="0"/>
                <a:ea typeface="Calibri" panose="020F0502020204030204" pitchFamily="34" charset="0"/>
                <a:cs typeface="Arial" panose="020B0604020202020204" pitchFamily="34" charset="0"/>
              </a:rPr>
              <a:t>Informere om at vi trenger hjelp til kjøring til kamper og turneringer. Fortell at lister blir satt opp i starten av sesongen og at foreldrene får bytte internt og så gi beskjed til trener/lagleder. Fortell også om reiseregning som registreres via MIL sine nettsider – og hva de dekker. </a:t>
            </a:r>
            <a:endParaRPr lang="nb-NO" sz="1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nb-NO" sz="1600" b="1" dirty="0">
                <a:effectLst/>
                <a:latin typeface="Calibri" panose="020F0502020204030204" pitchFamily="34" charset="0"/>
                <a:ea typeface="Calibri" panose="020F0502020204030204" pitchFamily="34" charset="0"/>
                <a:cs typeface="Arial" panose="020B0604020202020204" pitchFamily="34" charset="0"/>
              </a:rPr>
              <a:t>Flere frivillige</a:t>
            </a:r>
            <a:endParaRPr lang="nb-NO" sz="11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07000"/>
              </a:lnSpc>
              <a:spcBef>
                <a:spcPts val="0"/>
              </a:spcBef>
              <a:spcAft>
                <a:spcPts val="800"/>
              </a:spcAft>
              <a:buFont typeface="+mj-lt"/>
              <a:buAutoNum type="alphaLcPeriod"/>
            </a:pPr>
            <a:r>
              <a:rPr lang="nb-NO" sz="1600" i="1" dirty="0">
                <a:effectLst/>
                <a:latin typeface="Calibri" panose="020F0502020204030204" pitchFamily="34" charset="0"/>
                <a:ea typeface="Calibri" panose="020F0502020204030204" pitchFamily="34" charset="0"/>
                <a:cs typeface="Arial" panose="020B0604020202020204" pitchFamily="34" charset="0"/>
              </a:rPr>
              <a:t>Alle lag har nok behov for flere frivillige. Det kan være flere trenere, lagledere eller andre roller som sosialansvarlige. Det kan være fint å legge dette frem på foreldremøter for å engasjere flere. </a:t>
            </a:r>
            <a:endParaRPr lang="nb-NO" sz="1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i="1" dirty="0">
                <a:effectLst/>
                <a:latin typeface="Calibri" panose="020F0502020204030204" pitchFamily="34" charset="0"/>
                <a:ea typeface="Calibri" panose="020F0502020204030204" pitchFamily="34" charset="0"/>
                <a:cs typeface="Arial" panose="020B0604020202020204" pitchFamily="34" charset="0"/>
              </a:rPr>
              <a:t>Gå gjennom MIL sin </a:t>
            </a:r>
            <a:r>
              <a:rPr lang="nb-NO" sz="1800" i="1" dirty="0" err="1">
                <a:effectLst/>
                <a:latin typeface="Calibri" panose="020F0502020204030204" pitchFamily="34" charset="0"/>
                <a:ea typeface="Calibri" panose="020F0502020204030204" pitchFamily="34" charset="0"/>
                <a:cs typeface="Arial" panose="020B0604020202020204" pitchFamily="34" charset="0"/>
              </a:rPr>
              <a:t>dugadsliste</a:t>
            </a:r>
            <a:r>
              <a:rPr lang="nb-NO" sz="1800" i="1" dirty="0">
                <a:effectLst/>
                <a:latin typeface="Calibri" panose="020F0502020204030204" pitchFamily="34" charset="0"/>
                <a:ea typeface="Calibri" panose="020F0502020204030204" pitchFamily="34" charset="0"/>
                <a:cs typeface="Arial" panose="020B0604020202020204" pitchFamily="34" charset="0"/>
              </a:rPr>
              <a:t> for året som kommer. Vis frem dugnadene som er planlagt for laget ditt – og når de skal avholdes. Lurt å være tidlig ute med dette. Dugnadslistene skal sportslig utvalg i din idrett ha kontroll på. </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17</a:t>
            </a:fld>
            <a:endParaRPr lang="en-GB"/>
          </a:p>
        </p:txBody>
      </p:sp>
    </p:spTree>
    <p:extLst>
      <p:ext uri="{BB962C8B-B14F-4D97-AF65-F5344CB8AC3E}">
        <p14:creationId xmlns:p14="http://schemas.microsoft.com/office/powerpoint/2010/main" val="1334055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i="1" dirty="0">
                <a:effectLst/>
                <a:latin typeface="Calibri" panose="020F0502020204030204" pitchFamily="34" charset="0"/>
                <a:ea typeface="Calibri" panose="020F0502020204030204" pitchFamily="34" charset="0"/>
                <a:cs typeface="Arial" panose="020B0604020202020204" pitchFamily="34" charset="0"/>
              </a:rPr>
              <a:t>Fortell om hva kontingenten i MIL er. Hva det koster, og informer at den sendes ut i mars/april. Informer gjerne også om at det ikke koster mer hvis barnet er med på flere idretter. Det er også veldig viktig for klubben at det legges frem at det finnes gode støtteordninger for kontingent, treningsklær, turneringsavgifter og lignende. Dette tar foreldrene enten med trenere/lagledere – eller med en mail til </a:t>
            </a:r>
            <a:r>
              <a:rPr lang="nb-NO" sz="1800" i="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allemed@midtbygdens.com</a:t>
            </a:r>
            <a:r>
              <a:rPr lang="nb-NO" sz="1800" i="1" dirty="0">
                <a:effectLst/>
                <a:latin typeface="Calibri" panose="020F0502020204030204" pitchFamily="34" charset="0"/>
                <a:ea typeface="Calibri" panose="020F0502020204030204" pitchFamily="34" charset="0"/>
                <a:cs typeface="Arial" panose="020B0604020202020204" pitchFamily="34" charset="0"/>
              </a:rPr>
              <a:t>. Alle henvendelse blir tatt tak i og vi er VELDIG opptatt av å hjelpe til. </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18</a:t>
            </a:fld>
            <a:endParaRPr lang="en-GB"/>
          </a:p>
        </p:txBody>
      </p:sp>
    </p:spTree>
    <p:extLst>
      <p:ext uri="{BB962C8B-B14F-4D97-AF65-F5344CB8AC3E}">
        <p14:creationId xmlns:p14="http://schemas.microsoft.com/office/powerpoint/2010/main" val="1766883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i="1" dirty="0">
                <a:effectLst/>
                <a:latin typeface="Calibri" panose="020F0502020204030204" pitchFamily="34" charset="0"/>
                <a:ea typeface="Calibri" panose="020F0502020204030204" pitchFamily="34" charset="0"/>
                <a:cs typeface="Arial" panose="020B0604020202020204" pitchFamily="34" charset="0"/>
              </a:rPr>
              <a:t>Fint å avslutte med at foreldrene kan få si litt hvis de ønsker. Her kan det komme gode innspill, men det er også en fin mulighet til å besvare spørsmål – hvis de lurer. </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984F7F-785A-4D42-B48F-2124C9A6D75B}" type="slidenum">
              <a:rPr lang="en-GB" smtClean="0"/>
              <a:t>21</a:t>
            </a:fld>
            <a:endParaRPr lang="en-GB"/>
          </a:p>
        </p:txBody>
      </p:sp>
    </p:spTree>
    <p:extLst>
      <p:ext uri="{BB962C8B-B14F-4D97-AF65-F5344CB8AC3E}">
        <p14:creationId xmlns:p14="http://schemas.microsoft.com/office/powerpoint/2010/main" val="1872894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AE19-7AD1-0C92-98A7-D8163ABBB7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71B07A-FAA8-356F-7718-9D149416FF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E79E16-BC27-AD74-EE46-AAD963404184}"/>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5" name="Footer Placeholder 4">
            <a:extLst>
              <a:ext uri="{FF2B5EF4-FFF2-40B4-BE49-F238E27FC236}">
                <a16:creationId xmlns:a16="http://schemas.microsoft.com/office/drawing/2014/main" id="{575A4489-C756-C9B3-50FF-6602E18B1A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577EC7-2137-9C7D-658B-9AB2D627CA51}"/>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787710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ECCD2-702E-3208-96FE-F90FADFB3A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173CFA-F495-860B-E9CE-00C00EB2BF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D367D6-24BB-2ECE-3D1E-3FF201CA1BD4}"/>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5" name="Footer Placeholder 4">
            <a:extLst>
              <a:ext uri="{FF2B5EF4-FFF2-40B4-BE49-F238E27FC236}">
                <a16:creationId xmlns:a16="http://schemas.microsoft.com/office/drawing/2014/main" id="{C45BBCB4-E822-737E-4EFB-30C2B16779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4F05CC-50B4-6D77-F090-72217240691B}"/>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866002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2ED0-4D28-DECC-4454-FF6266BC17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CDBC2D-B8BF-9CC8-B3EB-EE4901DE70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EA5825-5C21-74D9-A2E9-81E812DF63E1}"/>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5" name="Footer Placeholder 4">
            <a:extLst>
              <a:ext uri="{FF2B5EF4-FFF2-40B4-BE49-F238E27FC236}">
                <a16:creationId xmlns:a16="http://schemas.microsoft.com/office/drawing/2014/main" id="{A8E2B134-C2AB-A4DD-E3A3-65A44C91F7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1F98C5-4876-AB50-23BB-88F532C2C7B6}"/>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4054996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0CFA6-0A75-21BD-B40C-97E6BBD450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B90AA2-5924-3BA9-83A0-49C702823F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FBB864-05C4-8D4F-0020-A3087E1E57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CE1521-BC55-38AD-F4F7-66F4A4E4A0ED}"/>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6" name="Footer Placeholder 5">
            <a:extLst>
              <a:ext uri="{FF2B5EF4-FFF2-40B4-BE49-F238E27FC236}">
                <a16:creationId xmlns:a16="http://schemas.microsoft.com/office/drawing/2014/main" id="{EC0C4327-E6AE-04D3-12BB-29CDDB009E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22F91D-20EB-B9F4-84F6-74DE6883820A}"/>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1905352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07B37-150A-0E4E-2A58-491B3F42CC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E46740-176C-BE91-8BDF-950C04004A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7B8C9E-66E8-822B-1788-28CD4A4A4B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A99FC5-5C10-6202-DA5E-74FB7D933E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1ADCD6-A928-26AF-189E-3FBEA66C31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F357A4-B19C-7877-A088-087017FB5534}"/>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8" name="Footer Placeholder 7">
            <a:extLst>
              <a:ext uri="{FF2B5EF4-FFF2-40B4-BE49-F238E27FC236}">
                <a16:creationId xmlns:a16="http://schemas.microsoft.com/office/drawing/2014/main" id="{519B84C7-8192-F3B5-90A2-DE89566BBF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FA77CA-AB7C-8F71-7CEA-6EE47BD8D494}"/>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2660246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89685-A6A8-CC93-B830-67DFFED041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574AD9-18BC-4C56-7E5A-6F45D79BB249}"/>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4" name="Footer Placeholder 3">
            <a:extLst>
              <a:ext uri="{FF2B5EF4-FFF2-40B4-BE49-F238E27FC236}">
                <a16:creationId xmlns:a16="http://schemas.microsoft.com/office/drawing/2014/main" id="{600D0845-8224-8245-A78E-722DC4C7E5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1D8ECE-D1EC-8EB1-8499-D658C16695F3}"/>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402096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ED2AC7-CE1C-C15E-4DAC-063261D31B4B}"/>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3" name="Footer Placeholder 2">
            <a:extLst>
              <a:ext uri="{FF2B5EF4-FFF2-40B4-BE49-F238E27FC236}">
                <a16:creationId xmlns:a16="http://schemas.microsoft.com/office/drawing/2014/main" id="{5CB72312-AB9F-873E-9E11-E59620895F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346245-F1E5-4F97-EE0D-26A8E57EA484}"/>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2221888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98AEE-28B5-2DF6-6EEF-710294206F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11FB5C-C53F-FD15-1385-A6728B46F5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0CC4B5-5565-3631-03C0-66849056CC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FAA59C-9847-8EB5-780C-C7CA44754E46}"/>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6" name="Footer Placeholder 5">
            <a:extLst>
              <a:ext uri="{FF2B5EF4-FFF2-40B4-BE49-F238E27FC236}">
                <a16:creationId xmlns:a16="http://schemas.microsoft.com/office/drawing/2014/main" id="{087F581B-4B4E-D05B-A00C-59AC586A78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A40F2A-6433-B8EF-3380-4AC3240D91B7}"/>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3519155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481CE-9B88-707B-FA4A-2299A37520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BE8AB6-1424-E6A8-3853-8EB5CFE8C2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6D07B9-F9AB-1F30-A626-CE32D78558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7A3C4A-1DFF-05A8-7C17-1FFDD0FF5CA5}"/>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6" name="Footer Placeholder 5">
            <a:extLst>
              <a:ext uri="{FF2B5EF4-FFF2-40B4-BE49-F238E27FC236}">
                <a16:creationId xmlns:a16="http://schemas.microsoft.com/office/drawing/2014/main" id="{490E39E3-869F-B9AE-32B0-AFBE6C5F30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BA008A-19A5-B07B-F9A3-7AD97D01272E}"/>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2647547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82C1-5ED7-7E2B-36E0-77B6DFCC35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BAFA19-A7E6-4203-454D-38ACAE32D0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E1ED0E-F5A2-F5AB-D4B8-8053302A2BAA}"/>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5" name="Footer Placeholder 4">
            <a:extLst>
              <a:ext uri="{FF2B5EF4-FFF2-40B4-BE49-F238E27FC236}">
                <a16:creationId xmlns:a16="http://schemas.microsoft.com/office/drawing/2014/main" id="{E0910D17-2A52-FFEF-2CC9-4C12CC1EFB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0268C9-E5E7-C99E-894E-C4DA517B850B}"/>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3138715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321B91-B817-2A75-718E-D3DAA6523B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9F5CED-629E-C49E-22F1-79037C552D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E9C9EF-6FB4-9076-87F6-C446D01869CB}"/>
              </a:ext>
            </a:extLst>
          </p:cNvPr>
          <p:cNvSpPr>
            <a:spLocks noGrp="1"/>
          </p:cNvSpPr>
          <p:nvPr>
            <p:ph type="dt" sz="half" idx="10"/>
          </p:nvPr>
        </p:nvSpPr>
        <p:spPr/>
        <p:txBody>
          <a:bodyPr/>
          <a:lstStyle/>
          <a:p>
            <a:fld id="{9E2A8802-1A33-478D-9BE2-32568C195E4B}" type="datetimeFigureOut">
              <a:rPr lang="en-US" smtClean="0"/>
              <a:t>1/26/2024</a:t>
            </a:fld>
            <a:endParaRPr lang="en-US"/>
          </a:p>
        </p:txBody>
      </p:sp>
      <p:sp>
        <p:nvSpPr>
          <p:cNvPr id="5" name="Footer Placeholder 4">
            <a:extLst>
              <a:ext uri="{FF2B5EF4-FFF2-40B4-BE49-F238E27FC236}">
                <a16:creationId xmlns:a16="http://schemas.microsoft.com/office/drawing/2014/main" id="{AFABB1E1-2AFE-D068-38F3-24F51DB103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E109CC-17CD-E33D-95ED-729C2561967F}"/>
              </a:ext>
            </a:extLst>
          </p:cNvPr>
          <p:cNvSpPr>
            <a:spLocks noGrp="1"/>
          </p:cNvSpPr>
          <p:nvPr>
            <p:ph type="sldNum" sz="quarter" idx="12"/>
          </p:nvPr>
        </p:nvSpPr>
        <p:spPr/>
        <p:txBody>
          <a:bodyPr/>
          <a:lstStyle/>
          <a:p>
            <a:fld id="{4C01782B-7293-4D4D-B12D-FC1AFEC256CB}" type="slidenum">
              <a:rPr lang="en-US" smtClean="0"/>
              <a:t>‹#›</a:t>
            </a:fld>
            <a:endParaRPr lang="en-US"/>
          </a:p>
        </p:txBody>
      </p:sp>
    </p:spTree>
    <p:extLst>
      <p:ext uri="{BB962C8B-B14F-4D97-AF65-F5344CB8AC3E}">
        <p14:creationId xmlns:p14="http://schemas.microsoft.com/office/powerpoint/2010/main" val="1186554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3B4E8CE-DF42-C7FB-B738-5BD0C0CDE3BE}"/>
              </a:ext>
            </a:extLst>
          </p:cNvPr>
          <p:cNvGraphicFramePr>
            <a:graphicFrameLocks noChangeAspect="1"/>
          </p:cNvGraphicFramePr>
          <p:nvPr userDrawn="1">
            <p:custDataLst>
              <p:tags r:id="rId13"/>
            </p:custDataLst>
            <p:extLst>
              <p:ext uri="{D42A27DB-BD31-4B8C-83A1-F6EECF244321}">
                <p14:modId xmlns:p14="http://schemas.microsoft.com/office/powerpoint/2010/main" val="37615497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395" imgH="394" progId="TCLayout.ActiveDocument.1">
                  <p:embed/>
                </p:oleObj>
              </mc:Choice>
              <mc:Fallback>
                <p:oleObj name="think-cell Slide" r:id="rId14" imgW="395" imgH="394" progId="TCLayout.ActiveDocument.1">
                  <p:embed/>
                  <p:pic>
                    <p:nvPicPr>
                      <p:cNvPr id="8" name="think-cell data - do not delete" hidden="1">
                        <a:extLst>
                          <a:ext uri="{FF2B5EF4-FFF2-40B4-BE49-F238E27FC236}">
                            <a16:creationId xmlns:a16="http://schemas.microsoft.com/office/drawing/2014/main" id="{23B4E8CE-DF42-C7FB-B738-5BD0C0CDE3BE}"/>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9322BF06-3164-6F03-FAEA-DFF0FDDC60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82005F-860D-BD36-8A7A-C1CDC705C8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78566D-1403-ED6D-721A-5166CB9551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2A8802-1A33-478D-9BE2-32568C195E4B}" type="datetimeFigureOut">
              <a:rPr lang="en-US" smtClean="0"/>
              <a:t>1/26/2024</a:t>
            </a:fld>
            <a:endParaRPr lang="en-US"/>
          </a:p>
        </p:txBody>
      </p:sp>
      <p:sp>
        <p:nvSpPr>
          <p:cNvPr id="5" name="Footer Placeholder 4">
            <a:extLst>
              <a:ext uri="{FF2B5EF4-FFF2-40B4-BE49-F238E27FC236}">
                <a16:creationId xmlns:a16="http://schemas.microsoft.com/office/drawing/2014/main" id="{06676F56-C0DB-8209-CB14-A6AD5FA285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35556C7-4F0D-FEA4-6720-D300703354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01782B-7293-4D4D-B12D-FC1AFEC256CB}" type="slidenum">
              <a:rPr lang="en-US" smtClean="0"/>
              <a:t>‹#›</a:t>
            </a:fld>
            <a:endParaRPr lang="en-US"/>
          </a:p>
        </p:txBody>
      </p:sp>
    </p:spTree>
    <p:extLst>
      <p:ext uri="{BB962C8B-B14F-4D97-AF65-F5344CB8AC3E}">
        <p14:creationId xmlns:p14="http://schemas.microsoft.com/office/powerpoint/2010/main" val="1227521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hyperlink" Target="http://www.midtbygdens.com/" TargetMode="External"/><Relationship Id="rId5" Type="http://schemas.openxmlformats.org/officeDocument/2006/relationships/image" Target="../media/image1.emf"/><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3.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1.emf"/><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8.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5.png"/><Relationship Id="rId5" Type="http://schemas.openxmlformats.org/officeDocument/2006/relationships/image" Target="../media/image11.jpeg"/><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9.xml"/><Relationship Id="rId7"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0.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0.png"/><Relationship Id="rId5" Type="http://schemas.openxmlformats.org/officeDocument/2006/relationships/image" Target="../media/image1.emf"/><Relationship Id="rId4" Type="http://schemas.openxmlformats.org/officeDocument/2006/relationships/oleObject" Target="../embeddings/oleObject13.bin"/></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4.png"/><Relationship Id="rId5" Type="http://schemas.openxmlformats.org/officeDocument/2006/relationships/image" Target="../media/image1.emf"/><Relationship Id="rId4" Type="http://schemas.openxmlformats.org/officeDocument/2006/relationships/oleObject" Target="../embeddings/oleObject1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9812EAE-65EE-958F-2409-501001E6CCBB}"/>
              </a:ext>
            </a:extLst>
          </p:cNvPr>
          <p:cNvPicPr>
            <a:picLocks noChangeAspect="1"/>
          </p:cNvPicPr>
          <p:nvPr/>
        </p:nvPicPr>
        <p:blipFill>
          <a:blip r:embed="rId3"/>
          <a:stretch>
            <a:fillRect/>
          </a:stretch>
        </p:blipFill>
        <p:spPr>
          <a:xfrm>
            <a:off x="7194550" y="349250"/>
            <a:ext cx="4806950" cy="5343525"/>
          </a:xfrm>
          <a:prstGeom prst="rect">
            <a:avLst/>
          </a:prstGeom>
        </p:spPr>
      </p:pic>
      <p:pic>
        <p:nvPicPr>
          <p:cNvPr id="5" name="Picture 4">
            <a:extLst>
              <a:ext uri="{FF2B5EF4-FFF2-40B4-BE49-F238E27FC236}">
                <a16:creationId xmlns:a16="http://schemas.microsoft.com/office/drawing/2014/main" id="{80E620D7-EF6E-A777-3AB8-6C7B64ACEC89}"/>
              </a:ext>
            </a:extLst>
          </p:cNvPr>
          <p:cNvPicPr>
            <a:picLocks noChangeAspect="1"/>
          </p:cNvPicPr>
          <p:nvPr/>
        </p:nvPicPr>
        <p:blipFill>
          <a:blip r:embed="rId4"/>
          <a:stretch>
            <a:fillRect/>
          </a:stretch>
        </p:blipFill>
        <p:spPr>
          <a:xfrm>
            <a:off x="7194550" y="5764213"/>
            <a:ext cx="4806950" cy="344488"/>
          </a:xfrm>
          <a:prstGeom prst="rect">
            <a:avLst/>
          </a:prstGeom>
        </p:spPr>
      </p:pic>
      <p:sp>
        <p:nvSpPr>
          <p:cNvPr id="2" name="Title 1">
            <a:extLst>
              <a:ext uri="{FF2B5EF4-FFF2-40B4-BE49-F238E27FC236}">
                <a16:creationId xmlns:a16="http://schemas.microsoft.com/office/drawing/2014/main" id="{18D41231-CB15-64B7-A605-0D6D050DCD10}"/>
              </a:ext>
            </a:extLst>
          </p:cNvPr>
          <p:cNvSpPr>
            <a:spLocks noGrp="1"/>
          </p:cNvSpPr>
          <p:nvPr>
            <p:ph type="ctrTitle"/>
          </p:nvPr>
        </p:nvSpPr>
        <p:spPr>
          <a:xfrm>
            <a:off x="841248" y="552289"/>
            <a:ext cx="6151654" cy="3900326"/>
          </a:xfrm>
        </p:spPr>
        <p:txBody>
          <a:bodyPr>
            <a:normAutofit/>
          </a:bodyPr>
          <a:lstStyle/>
          <a:p>
            <a:pPr algn="l"/>
            <a:r>
              <a:rPr lang="en-GB" sz="5200" dirty="0"/>
              <a:t>FORELDREMØTE</a:t>
            </a:r>
            <a:endParaRPr lang="en-US" sz="5200" dirty="0"/>
          </a:p>
        </p:txBody>
      </p:sp>
      <p:sp>
        <p:nvSpPr>
          <p:cNvPr id="3" name="Subtitle 2">
            <a:extLst>
              <a:ext uri="{FF2B5EF4-FFF2-40B4-BE49-F238E27FC236}">
                <a16:creationId xmlns:a16="http://schemas.microsoft.com/office/drawing/2014/main" id="{6E42A4C3-F81F-5C49-A30D-754AE6217C44}"/>
              </a:ext>
            </a:extLst>
          </p:cNvPr>
          <p:cNvSpPr>
            <a:spLocks noGrp="1"/>
          </p:cNvSpPr>
          <p:nvPr>
            <p:ph type="subTitle" idx="1"/>
          </p:nvPr>
        </p:nvSpPr>
        <p:spPr>
          <a:xfrm>
            <a:off x="841248" y="4624330"/>
            <a:ext cx="6151654" cy="1680208"/>
          </a:xfrm>
        </p:spPr>
        <p:txBody>
          <a:bodyPr>
            <a:normAutofit/>
          </a:bodyPr>
          <a:lstStyle/>
          <a:p>
            <a:pPr algn="l"/>
            <a:r>
              <a:rPr lang="en-GB" dirty="0"/>
              <a:t>MIL </a:t>
            </a:r>
            <a:r>
              <a:rPr lang="en-GB" dirty="0" err="1"/>
              <a:t>Jenter</a:t>
            </a:r>
            <a:r>
              <a:rPr lang="en-GB" dirty="0"/>
              <a:t> J15/J17</a:t>
            </a:r>
          </a:p>
          <a:p>
            <a:pPr algn="l"/>
            <a:r>
              <a:rPr lang="en-GB" dirty="0" err="1"/>
              <a:t>Våren</a:t>
            </a:r>
            <a:r>
              <a:rPr lang="en-GB" dirty="0"/>
              <a:t> 2024</a:t>
            </a:r>
            <a:endParaRPr lang="en-US" dirty="0"/>
          </a:p>
        </p:txBody>
      </p:sp>
    </p:spTree>
    <p:extLst>
      <p:ext uri="{BB962C8B-B14F-4D97-AF65-F5344CB8AC3E}">
        <p14:creationId xmlns:p14="http://schemas.microsoft.com/office/powerpoint/2010/main" val="1885801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D788182-164F-DFE6-94C4-D9E26FA405ED}"/>
              </a:ext>
            </a:extLst>
          </p:cNvPr>
          <p:cNvGraphicFramePr>
            <a:graphicFrameLocks noChangeAspect="1"/>
          </p:cNvGraphicFramePr>
          <p:nvPr>
            <p:custDataLst>
              <p:tags r:id="rId1"/>
            </p:custDataLst>
            <p:extLst>
              <p:ext uri="{D42A27DB-BD31-4B8C-83A1-F6EECF244321}">
                <p14:modId xmlns:p14="http://schemas.microsoft.com/office/powerpoint/2010/main" val="3397554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7" name="think-cell data - do not delete" hidden="1">
                        <a:extLst>
                          <a:ext uri="{FF2B5EF4-FFF2-40B4-BE49-F238E27FC236}">
                            <a16:creationId xmlns:a16="http://schemas.microsoft.com/office/drawing/2014/main" id="{1D788182-164F-DFE6-94C4-D9E26FA405E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95CED3FA-8CC1-7BB2-D28D-90CB668008C8}"/>
              </a:ext>
            </a:extLst>
          </p:cNvPr>
          <p:cNvPicPr>
            <a:picLocks noChangeAspect="1"/>
          </p:cNvPicPr>
          <p:nvPr/>
        </p:nvPicPr>
        <p:blipFill rotWithShape="1">
          <a:blip r:embed="rId5"/>
          <a:srcRect l="23161" r="18801"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AutoShape 2" descr="logo">
            <a:extLst>
              <a:ext uri="{FF2B5EF4-FFF2-40B4-BE49-F238E27FC236}">
                <a16:creationId xmlns:a16="http://schemas.microsoft.com/office/drawing/2014/main" id="{A88B5981-A668-EBB8-234F-9195C6930DA0}"/>
              </a:ext>
            </a:extLst>
          </p:cNvPr>
          <p:cNvSpPr>
            <a:spLocks noGrp="1" noChangeAspect="1" noChangeArrowheads="1"/>
          </p:cNvSpPr>
          <p:nvPr>
            <p:ph type="title"/>
          </p:nvPr>
        </p:nvSpPr>
        <p:spPr bwMode="auto">
          <a:xfrm>
            <a:off x="838200" y="365125"/>
            <a:ext cx="10515600" cy="1325563"/>
          </a:xfrm>
          <a:prstGeom prst="rect">
            <a:avLst/>
          </a:prstGeom>
          <a:extLst>
            <a:ext uri="{909E8E84-426E-40DD-AFC4-6F175D3DCCD1}">
              <a14:hiddenFill xmlns:a14="http://schemas.microsoft.com/office/drawing/2010/main">
                <a:solidFill>
                  <a:srgbClr val="FFFFFF"/>
                </a:solidFill>
              </a14:hiddenFill>
            </a:ext>
          </a:extLst>
        </p:spPr>
        <p:txBody>
          <a:bodyPr vert="horz" lIns="91440" tIns="45720" rIns="91440" bIns="45720" numCol="1" anchorCtr="0" compatLnSpc="1">
            <a:prstTxWarp prst="textNoShape">
              <a:avLst/>
            </a:prstTxWarp>
            <a:normAutofit/>
          </a:bodyPr>
          <a:lstStyle/>
          <a:p>
            <a:r>
              <a:rPr lang="en-GB" dirty="0"/>
              <a:t>AGENDA</a:t>
            </a:r>
            <a:endParaRPr lang="en-US" dirty="0"/>
          </a:p>
        </p:txBody>
      </p:sp>
      <p:sp>
        <p:nvSpPr>
          <p:cNvPr id="3" name="Content Placeholder 2">
            <a:extLst>
              <a:ext uri="{FF2B5EF4-FFF2-40B4-BE49-F238E27FC236}">
                <a16:creationId xmlns:a16="http://schemas.microsoft.com/office/drawing/2014/main" id="{FC842D35-A0D9-3D0C-5FBD-D418A641D126}"/>
              </a:ext>
            </a:extLst>
          </p:cNvPr>
          <p:cNvSpPr>
            <a:spLocks noGrp="1"/>
          </p:cNvSpPr>
          <p:nvPr>
            <p:ph idx="1"/>
          </p:nvPr>
        </p:nvSpPr>
        <p:spPr>
          <a:xfrm>
            <a:off x="838200" y="1846356"/>
            <a:ext cx="4614759" cy="4163337"/>
          </a:xfrm>
        </p:spPr>
        <p:txBody>
          <a:bodyPr>
            <a:normAutofit/>
          </a:bodyPr>
          <a:lstStyle/>
          <a:p>
            <a:r>
              <a:rPr lang="en-GB" sz="2000" dirty="0"/>
              <a:t>MIL </a:t>
            </a:r>
            <a:r>
              <a:rPr lang="en-GB" sz="2000" dirty="0" err="1"/>
              <a:t>organisasjon</a:t>
            </a:r>
            <a:endParaRPr lang="en-GB" sz="2000" dirty="0"/>
          </a:p>
          <a:p>
            <a:r>
              <a:rPr lang="en-GB" sz="2000" dirty="0"/>
              <a:t>Lag </a:t>
            </a:r>
            <a:r>
              <a:rPr lang="en-GB" sz="2000" dirty="0" err="1"/>
              <a:t>ledelse</a:t>
            </a:r>
            <a:endParaRPr lang="en-GB" sz="2000" dirty="0"/>
          </a:p>
          <a:p>
            <a:r>
              <a:rPr lang="en-GB" sz="2000" dirty="0" err="1"/>
              <a:t>Sportsplanen</a:t>
            </a:r>
            <a:endParaRPr lang="en-GB" sz="2000" dirty="0"/>
          </a:p>
          <a:p>
            <a:r>
              <a:rPr lang="en-GB" sz="2000" dirty="0" err="1"/>
              <a:t>Trening</a:t>
            </a:r>
            <a:r>
              <a:rPr lang="en-GB" sz="2000" dirty="0"/>
              <a:t> </a:t>
            </a:r>
            <a:r>
              <a:rPr lang="en-GB" sz="2000" dirty="0" err="1"/>
              <a:t>og</a:t>
            </a:r>
            <a:r>
              <a:rPr lang="en-GB" sz="2000" dirty="0"/>
              <a:t> </a:t>
            </a:r>
            <a:r>
              <a:rPr lang="en-GB" sz="2000" dirty="0" err="1"/>
              <a:t>treningstider</a:t>
            </a:r>
            <a:endParaRPr lang="en-GB" sz="2000" dirty="0"/>
          </a:p>
          <a:p>
            <a:r>
              <a:rPr lang="en-GB" sz="2000" dirty="0" err="1"/>
              <a:t>Differensiering</a:t>
            </a:r>
            <a:r>
              <a:rPr lang="en-GB" sz="2000" dirty="0"/>
              <a:t> </a:t>
            </a:r>
            <a:r>
              <a:rPr lang="en-GB" sz="2000" dirty="0" err="1"/>
              <a:t>og</a:t>
            </a:r>
            <a:r>
              <a:rPr lang="en-GB" sz="2000" dirty="0"/>
              <a:t> </a:t>
            </a:r>
            <a:r>
              <a:rPr lang="en-GB" sz="2000" dirty="0" err="1"/>
              <a:t>hospitering</a:t>
            </a:r>
            <a:endParaRPr lang="en-GB" sz="2000" dirty="0"/>
          </a:p>
          <a:p>
            <a:r>
              <a:rPr lang="en-GB" sz="2000" dirty="0" err="1"/>
              <a:t>Kampe</a:t>
            </a:r>
            <a:r>
              <a:rPr lang="en-GB" sz="2000" dirty="0"/>
              <a:t> </a:t>
            </a:r>
            <a:r>
              <a:rPr lang="en-GB" sz="2000" dirty="0" err="1"/>
              <a:t>og</a:t>
            </a:r>
            <a:r>
              <a:rPr lang="en-GB" sz="2000" dirty="0"/>
              <a:t> </a:t>
            </a:r>
            <a:r>
              <a:rPr lang="en-GB" sz="2000" dirty="0" err="1"/>
              <a:t>seriespill</a:t>
            </a:r>
            <a:endParaRPr lang="en-GB" sz="2000" dirty="0"/>
          </a:p>
          <a:p>
            <a:r>
              <a:rPr lang="en-GB" sz="2000" dirty="0" err="1"/>
              <a:t>Turneringer</a:t>
            </a:r>
            <a:endParaRPr lang="en-GB" sz="2000" dirty="0"/>
          </a:p>
          <a:p>
            <a:r>
              <a:rPr lang="en-GB" sz="2000" dirty="0" err="1"/>
              <a:t>Spond</a:t>
            </a:r>
            <a:endParaRPr lang="en-GB" sz="2000" dirty="0"/>
          </a:p>
          <a:p>
            <a:r>
              <a:rPr lang="en-GB" sz="2000" dirty="0"/>
              <a:t>MIL </a:t>
            </a:r>
            <a:r>
              <a:rPr lang="en-GB" sz="2000" dirty="0" err="1"/>
              <a:t>Kleskode</a:t>
            </a:r>
            <a:endParaRPr lang="en-GB" sz="2000" dirty="0"/>
          </a:p>
          <a:p>
            <a:r>
              <a:rPr lang="en-GB" sz="2000" dirty="0" err="1"/>
              <a:t>Ditt</a:t>
            </a:r>
            <a:r>
              <a:rPr lang="en-GB" sz="2000" dirty="0"/>
              <a:t> </a:t>
            </a:r>
            <a:r>
              <a:rPr lang="en-GB" sz="2000" dirty="0" err="1"/>
              <a:t>bidrag</a:t>
            </a:r>
            <a:r>
              <a:rPr lang="en-GB" sz="2000" dirty="0"/>
              <a:t> </a:t>
            </a:r>
            <a:r>
              <a:rPr lang="en-GB" sz="2000" dirty="0" err="1"/>
              <a:t>som</a:t>
            </a:r>
            <a:r>
              <a:rPr lang="en-GB" sz="2000" dirty="0"/>
              <a:t> </a:t>
            </a:r>
            <a:r>
              <a:rPr lang="en-GB" sz="2000" dirty="0" err="1"/>
              <a:t>forelder</a:t>
            </a:r>
            <a:endParaRPr lang="en-GB" sz="2000" dirty="0"/>
          </a:p>
        </p:txBody>
      </p:sp>
      <p:pic>
        <p:nvPicPr>
          <p:cNvPr id="8" name="Picture 7" descr="A logo with a letter m and numbers&#10;&#10;Description automatically generated">
            <a:extLst>
              <a:ext uri="{FF2B5EF4-FFF2-40B4-BE49-F238E27FC236}">
                <a16:creationId xmlns:a16="http://schemas.microsoft.com/office/drawing/2014/main" id="{1B049618-F4D3-EDF2-BFBA-E3D00C8B150A}"/>
              </a:ext>
            </a:extLst>
          </p:cNvPr>
          <p:cNvPicPr>
            <a:picLocks noChangeAspect="1"/>
          </p:cNvPicPr>
          <p:nvPr/>
        </p:nvPicPr>
        <p:blipFill>
          <a:blip r:embed="rId6"/>
          <a:stretch>
            <a:fillRect/>
          </a:stretch>
        </p:blipFill>
        <p:spPr>
          <a:xfrm>
            <a:off x="5351355" y="114300"/>
            <a:ext cx="479637" cy="654050"/>
          </a:xfrm>
          <a:prstGeom prst="rect">
            <a:avLst/>
          </a:prstGeom>
        </p:spPr>
      </p:pic>
    </p:spTree>
    <p:extLst>
      <p:ext uri="{BB962C8B-B14F-4D97-AF65-F5344CB8AC3E}">
        <p14:creationId xmlns:p14="http://schemas.microsoft.com/office/powerpoint/2010/main" val="3117273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54069C8-2744-C452-3A42-107437B9224C}"/>
              </a:ext>
            </a:extLst>
          </p:cNvPr>
          <p:cNvGraphicFramePr>
            <a:graphicFrameLocks noChangeAspect="1"/>
          </p:cNvGraphicFramePr>
          <p:nvPr>
            <p:custDataLst>
              <p:tags r:id="rId1"/>
            </p:custDataLst>
            <p:extLst>
              <p:ext uri="{D42A27DB-BD31-4B8C-83A1-F6EECF244321}">
                <p14:modId xmlns:p14="http://schemas.microsoft.com/office/powerpoint/2010/main" val="23497491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5" name="think-cell data - do not delete" hidden="1">
                        <a:extLst>
                          <a:ext uri="{FF2B5EF4-FFF2-40B4-BE49-F238E27FC236}">
                            <a16:creationId xmlns:a16="http://schemas.microsoft.com/office/drawing/2014/main" id="{154069C8-2744-C452-3A42-107437B922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cxnSp>
        <p:nvCxnSpPr>
          <p:cNvPr id="79" name="Straight Connector 78">
            <a:extLst>
              <a:ext uri="{FF2B5EF4-FFF2-40B4-BE49-F238E27FC236}">
                <a16:creationId xmlns:a16="http://schemas.microsoft.com/office/drawing/2014/main" id="{4368CC5A-C7DD-637C-C4F6-7E5EA6A8A146}"/>
              </a:ext>
            </a:extLst>
          </p:cNvPr>
          <p:cNvCxnSpPr>
            <a:cxnSpLocks/>
            <a:endCxn id="77" idx="2"/>
          </p:cNvCxnSpPr>
          <p:nvPr/>
        </p:nvCxnSpPr>
        <p:spPr>
          <a:xfrm>
            <a:off x="885825" y="2913465"/>
            <a:ext cx="7144" cy="810809"/>
          </a:xfrm>
          <a:prstGeom prst="line">
            <a:avLst/>
          </a:prstGeom>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82A3E669-B264-5814-150B-5DA5201956E9}"/>
              </a:ext>
            </a:extLst>
          </p:cNvPr>
          <p:cNvCxnSpPr>
            <a:cxnSpLocks/>
          </p:cNvCxnSpPr>
          <p:nvPr/>
        </p:nvCxnSpPr>
        <p:spPr>
          <a:xfrm>
            <a:off x="8696324" y="3662362"/>
            <a:ext cx="0" cy="856857"/>
          </a:xfrm>
          <a:prstGeom prst="line">
            <a:avLst/>
          </a:prstGeom>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F101874B-3716-CD86-7ECD-1013EAED35BD}"/>
              </a:ext>
            </a:extLst>
          </p:cNvPr>
          <p:cNvCxnSpPr>
            <a:cxnSpLocks/>
          </p:cNvCxnSpPr>
          <p:nvPr/>
        </p:nvCxnSpPr>
        <p:spPr>
          <a:xfrm>
            <a:off x="4852987" y="3819524"/>
            <a:ext cx="0" cy="2546755"/>
          </a:xfrm>
          <a:prstGeom prst="line">
            <a:avLst/>
          </a:prstGeom>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6A25293E-831D-8AC0-0D21-4C0C433257EC}"/>
              </a:ext>
            </a:extLst>
          </p:cNvPr>
          <p:cNvCxnSpPr>
            <a:cxnSpLocks/>
          </p:cNvCxnSpPr>
          <p:nvPr/>
        </p:nvCxnSpPr>
        <p:spPr>
          <a:xfrm>
            <a:off x="10868025" y="2922990"/>
            <a:ext cx="0" cy="896534"/>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648685A8-6164-DD40-72E0-AB08777BC6FA}"/>
              </a:ext>
            </a:extLst>
          </p:cNvPr>
          <p:cNvCxnSpPr>
            <a:cxnSpLocks/>
          </p:cNvCxnSpPr>
          <p:nvPr/>
        </p:nvCxnSpPr>
        <p:spPr>
          <a:xfrm>
            <a:off x="2609850" y="2922990"/>
            <a:ext cx="0" cy="1310872"/>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6C8E8E92-BC6E-2CF7-E640-084E3338AF41}"/>
              </a:ext>
            </a:extLst>
          </p:cNvPr>
          <p:cNvCxnSpPr>
            <a:cxnSpLocks/>
          </p:cNvCxnSpPr>
          <p:nvPr/>
        </p:nvCxnSpPr>
        <p:spPr>
          <a:xfrm flipH="1">
            <a:off x="5686425" y="3724275"/>
            <a:ext cx="25622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606B9314-525A-5FFC-BBD1-623977BD05A3}"/>
              </a:ext>
            </a:extLst>
          </p:cNvPr>
          <p:cNvCxnSpPr>
            <a:cxnSpLocks/>
          </p:cNvCxnSpPr>
          <p:nvPr/>
        </p:nvCxnSpPr>
        <p:spPr>
          <a:xfrm flipH="1">
            <a:off x="3790950" y="2481261"/>
            <a:ext cx="6096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5364DB86-EECB-770D-AA39-47E28F35958D}"/>
              </a:ext>
            </a:extLst>
          </p:cNvPr>
          <p:cNvCxnSpPr>
            <a:cxnSpLocks/>
            <a:stCxn id="12" idx="2"/>
          </p:cNvCxnSpPr>
          <p:nvPr/>
        </p:nvCxnSpPr>
        <p:spPr>
          <a:xfrm>
            <a:off x="6505575" y="742950"/>
            <a:ext cx="0" cy="457200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8330253-5CF2-9370-45CE-8DD398B62C10}"/>
              </a:ext>
            </a:extLst>
          </p:cNvPr>
          <p:cNvSpPr>
            <a:spLocks noGrp="1"/>
          </p:cNvSpPr>
          <p:nvPr>
            <p:ph type="title"/>
          </p:nvPr>
        </p:nvSpPr>
        <p:spPr>
          <a:xfrm>
            <a:off x="142875" y="-69654"/>
            <a:ext cx="10515600" cy="1325563"/>
          </a:xfrm>
        </p:spPr>
        <p:txBody>
          <a:bodyPr vert="horz">
            <a:normAutofit/>
          </a:bodyPr>
          <a:lstStyle/>
          <a:p>
            <a:r>
              <a:rPr lang="en-GB" sz="3600" dirty="0"/>
              <a:t>Dette er MIL </a:t>
            </a:r>
            <a:r>
              <a:rPr lang="en-GB" sz="3600" dirty="0" err="1"/>
              <a:t>fotball</a:t>
            </a:r>
            <a:endParaRPr lang="en-GB" sz="3600" dirty="0"/>
          </a:p>
        </p:txBody>
      </p:sp>
      <p:sp>
        <p:nvSpPr>
          <p:cNvPr id="12" name="Rectangle 11">
            <a:extLst>
              <a:ext uri="{FF2B5EF4-FFF2-40B4-BE49-F238E27FC236}">
                <a16:creationId xmlns:a16="http://schemas.microsoft.com/office/drawing/2014/main" id="{F2982CB0-1C0D-C7CF-6146-EA86DFB69CC2}"/>
              </a:ext>
            </a:extLst>
          </p:cNvPr>
          <p:cNvSpPr/>
          <p:nvPr/>
        </p:nvSpPr>
        <p:spPr>
          <a:xfrm>
            <a:off x="5610225" y="428625"/>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err="1"/>
              <a:t>Årsmøtet</a:t>
            </a:r>
            <a:endParaRPr lang="en-GB" dirty="0"/>
          </a:p>
        </p:txBody>
      </p:sp>
      <p:sp>
        <p:nvSpPr>
          <p:cNvPr id="13" name="Rectangle 12">
            <a:extLst>
              <a:ext uri="{FF2B5EF4-FFF2-40B4-BE49-F238E27FC236}">
                <a16:creationId xmlns:a16="http://schemas.microsoft.com/office/drawing/2014/main" id="{F1A50764-0C86-DB1F-9193-9D8F7429E9C3}"/>
              </a:ext>
            </a:extLst>
          </p:cNvPr>
          <p:cNvSpPr/>
          <p:nvPr/>
        </p:nvSpPr>
        <p:spPr>
          <a:xfrm>
            <a:off x="4276725" y="932656"/>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err="1"/>
              <a:t>Valgkomite</a:t>
            </a:r>
            <a:endParaRPr lang="en-GB" sz="1400" dirty="0"/>
          </a:p>
        </p:txBody>
      </p:sp>
      <p:sp>
        <p:nvSpPr>
          <p:cNvPr id="14" name="Rectangle 13">
            <a:extLst>
              <a:ext uri="{FF2B5EF4-FFF2-40B4-BE49-F238E27FC236}">
                <a16:creationId xmlns:a16="http://schemas.microsoft.com/office/drawing/2014/main" id="{A9FECCA7-9094-D2AE-9AE8-606AEF506894}"/>
              </a:ext>
            </a:extLst>
          </p:cNvPr>
          <p:cNvSpPr/>
          <p:nvPr/>
        </p:nvSpPr>
        <p:spPr>
          <a:xfrm>
            <a:off x="6905624" y="930275"/>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err="1"/>
              <a:t>Kontrollkomite</a:t>
            </a:r>
            <a:endParaRPr lang="en-GB" sz="1400" dirty="0"/>
          </a:p>
        </p:txBody>
      </p:sp>
      <p:sp>
        <p:nvSpPr>
          <p:cNvPr id="15" name="Rectangle 14">
            <a:extLst>
              <a:ext uri="{FF2B5EF4-FFF2-40B4-BE49-F238E27FC236}">
                <a16:creationId xmlns:a16="http://schemas.microsoft.com/office/drawing/2014/main" id="{A9F0855E-8404-CB6C-3CB3-89759213D7F6}"/>
              </a:ext>
            </a:extLst>
          </p:cNvPr>
          <p:cNvSpPr/>
          <p:nvPr/>
        </p:nvSpPr>
        <p:spPr>
          <a:xfrm>
            <a:off x="5724525" y="1381123"/>
            <a:ext cx="1790700" cy="45085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Styreleder</a:t>
            </a:r>
            <a:endParaRPr lang="en-GB" sz="1400" b="1" dirty="0"/>
          </a:p>
          <a:p>
            <a:pPr algn="ctr"/>
            <a:r>
              <a:rPr lang="en-GB" sz="1100" dirty="0" err="1"/>
              <a:t>Beate</a:t>
            </a:r>
            <a:r>
              <a:rPr lang="en-GB" sz="1100" dirty="0"/>
              <a:t> </a:t>
            </a:r>
            <a:r>
              <a:rPr lang="en-GB" sz="1100" dirty="0" err="1"/>
              <a:t>Langeland</a:t>
            </a:r>
            <a:endParaRPr lang="en-GB" sz="1100" dirty="0"/>
          </a:p>
        </p:txBody>
      </p:sp>
      <p:sp>
        <p:nvSpPr>
          <p:cNvPr id="16" name="Rectangle 15">
            <a:extLst>
              <a:ext uri="{FF2B5EF4-FFF2-40B4-BE49-F238E27FC236}">
                <a16:creationId xmlns:a16="http://schemas.microsoft.com/office/drawing/2014/main" id="{ED437ECB-B67E-55BC-AB30-29965D81CBD6}"/>
              </a:ext>
            </a:extLst>
          </p:cNvPr>
          <p:cNvSpPr/>
          <p:nvPr/>
        </p:nvSpPr>
        <p:spPr>
          <a:xfrm>
            <a:off x="2000250" y="2190750"/>
            <a:ext cx="1790700" cy="5810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Nestleder</a:t>
            </a:r>
            <a:endParaRPr lang="en-GB" sz="1400" b="1" dirty="0"/>
          </a:p>
          <a:p>
            <a:pPr algn="ctr"/>
            <a:r>
              <a:rPr lang="en-GB" sz="1100" dirty="0"/>
              <a:t>Ove Dale</a:t>
            </a:r>
          </a:p>
        </p:txBody>
      </p:sp>
      <p:sp>
        <p:nvSpPr>
          <p:cNvPr id="17" name="Rectangle 16">
            <a:extLst>
              <a:ext uri="{FF2B5EF4-FFF2-40B4-BE49-F238E27FC236}">
                <a16:creationId xmlns:a16="http://schemas.microsoft.com/office/drawing/2014/main" id="{DFD80C63-B8A5-55B3-ADEA-7EB139CB7AA5}"/>
              </a:ext>
            </a:extLst>
          </p:cNvPr>
          <p:cNvSpPr/>
          <p:nvPr/>
        </p:nvSpPr>
        <p:spPr>
          <a:xfrm>
            <a:off x="3905250" y="2190750"/>
            <a:ext cx="1790700" cy="5810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Økonomileder</a:t>
            </a:r>
            <a:endParaRPr lang="en-GB" sz="1400" b="1" dirty="0"/>
          </a:p>
          <a:p>
            <a:pPr algn="ctr"/>
            <a:r>
              <a:rPr lang="en-GB" sz="1100" dirty="0" err="1"/>
              <a:t>Kjartan</a:t>
            </a:r>
            <a:r>
              <a:rPr lang="en-GB" sz="1100" dirty="0"/>
              <a:t> Karlsen</a:t>
            </a:r>
          </a:p>
        </p:txBody>
      </p:sp>
      <p:sp>
        <p:nvSpPr>
          <p:cNvPr id="18" name="Rectangle 17">
            <a:extLst>
              <a:ext uri="{FF2B5EF4-FFF2-40B4-BE49-F238E27FC236}">
                <a16:creationId xmlns:a16="http://schemas.microsoft.com/office/drawing/2014/main" id="{C7BD1685-F337-43DC-6835-14A6C325145A}"/>
              </a:ext>
            </a:extLst>
          </p:cNvPr>
          <p:cNvSpPr/>
          <p:nvPr/>
        </p:nvSpPr>
        <p:spPr>
          <a:xfrm>
            <a:off x="5810250" y="2190749"/>
            <a:ext cx="1790700" cy="5810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Styremedlem</a:t>
            </a:r>
            <a:endParaRPr lang="en-GB" sz="1400" b="1" dirty="0"/>
          </a:p>
          <a:p>
            <a:pPr algn="ctr"/>
            <a:r>
              <a:rPr lang="en-GB" sz="1100" dirty="0" err="1"/>
              <a:t>Hallidrett</a:t>
            </a:r>
            <a:endParaRPr lang="en-GB" sz="1100" dirty="0"/>
          </a:p>
          <a:p>
            <a:pPr algn="ctr"/>
            <a:r>
              <a:rPr lang="en-GB" sz="1100" dirty="0"/>
              <a:t>Hanne </a:t>
            </a:r>
            <a:r>
              <a:rPr lang="en-GB" sz="1100" dirty="0" err="1"/>
              <a:t>Sørbel</a:t>
            </a:r>
            <a:endParaRPr lang="en-GB" sz="1100" dirty="0"/>
          </a:p>
        </p:txBody>
      </p:sp>
      <p:sp>
        <p:nvSpPr>
          <p:cNvPr id="19" name="Rectangle 18">
            <a:extLst>
              <a:ext uri="{FF2B5EF4-FFF2-40B4-BE49-F238E27FC236}">
                <a16:creationId xmlns:a16="http://schemas.microsoft.com/office/drawing/2014/main" id="{D1761148-1822-BEFF-B923-BA6901B41895}"/>
              </a:ext>
            </a:extLst>
          </p:cNvPr>
          <p:cNvSpPr/>
          <p:nvPr/>
        </p:nvSpPr>
        <p:spPr>
          <a:xfrm>
            <a:off x="7715250" y="2190749"/>
            <a:ext cx="1790700" cy="5810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Styremedlem</a:t>
            </a:r>
            <a:endParaRPr lang="en-GB" sz="1400" b="1" dirty="0"/>
          </a:p>
          <a:p>
            <a:pPr algn="ctr"/>
            <a:r>
              <a:rPr lang="en-GB" sz="1100" dirty="0" err="1"/>
              <a:t>Fotball</a:t>
            </a:r>
            <a:endParaRPr lang="en-GB" sz="1100" dirty="0"/>
          </a:p>
          <a:p>
            <a:pPr algn="ctr"/>
            <a:r>
              <a:rPr lang="en-GB" sz="1100" dirty="0"/>
              <a:t>Kent Allan Dahle</a:t>
            </a:r>
          </a:p>
        </p:txBody>
      </p:sp>
      <p:sp>
        <p:nvSpPr>
          <p:cNvPr id="20" name="Rectangle 19">
            <a:extLst>
              <a:ext uri="{FF2B5EF4-FFF2-40B4-BE49-F238E27FC236}">
                <a16:creationId xmlns:a16="http://schemas.microsoft.com/office/drawing/2014/main" id="{32293F5F-6633-BD8F-1C7C-D4DFFBD7BC6C}"/>
              </a:ext>
            </a:extLst>
          </p:cNvPr>
          <p:cNvSpPr/>
          <p:nvPr/>
        </p:nvSpPr>
        <p:spPr>
          <a:xfrm>
            <a:off x="9620250" y="2190749"/>
            <a:ext cx="1790700" cy="5810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Styremedlem</a:t>
            </a:r>
            <a:endParaRPr lang="en-GB" sz="1400" b="1" dirty="0"/>
          </a:p>
          <a:p>
            <a:pPr algn="ctr"/>
            <a:r>
              <a:rPr lang="en-GB" sz="1100" dirty="0" err="1"/>
              <a:t>Politiattest</a:t>
            </a:r>
            <a:r>
              <a:rPr lang="en-GB" sz="1100" dirty="0"/>
              <a:t> </a:t>
            </a:r>
            <a:r>
              <a:rPr lang="en-GB" sz="1100" dirty="0" err="1"/>
              <a:t>ansvarlig</a:t>
            </a:r>
            <a:endParaRPr lang="en-GB" sz="1100" dirty="0"/>
          </a:p>
          <a:p>
            <a:pPr algn="ctr"/>
            <a:r>
              <a:rPr lang="en-GB" sz="1100" dirty="0"/>
              <a:t>Eirik Tvedt</a:t>
            </a:r>
          </a:p>
        </p:txBody>
      </p:sp>
      <p:sp>
        <p:nvSpPr>
          <p:cNvPr id="22" name="Rectangle 21">
            <a:extLst>
              <a:ext uri="{FF2B5EF4-FFF2-40B4-BE49-F238E27FC236}">
                <a16:creationId xmlns:a16="http://schemas.microsoft.com/office/drawing/2014/main" id="{60769B73-05DA-31FE-018A-FEC4F4410741}"/>
              </a:ext>
            </a:extLst>
          </p:cNvPr>
          <p:cNvSpPr/>
          <p:nvPr/>
        </p:nvSpPr>
        <p:spPr>
          <a:xfrm>
            <a:off x="1828800" y="3028950"/>
            <a:ext cx="1790700" cy="5810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Daglig</a:t>
            </a:r>
            <a:r>
              <a:rPr lang="en-GB" sz="1400" b="1" dirty="0"/>
              <a:t> </a:t>
            </a:r>
            <a:r>
              <a:rPr lang="en-GB" sz="1400" b="1" dirty="0" err="1"/>
              <a:t>Leder</a:t>
            </a:r>
            <a:endParaRPr lang="en-GB" sz="1400" b="1" dirty="0"/>
          </a:p>
          <a:p>
            <a:pPr algn="ctr"/>
            <a:r>
              <a:rPr lang="en-GB" sz="1100" dirty="0" err="1"/>
              <a:t>ansatt</a:t>
            </a:r>
            <a:endParaRPr lang="en-GB" sz="1100" dirty="0"/>
          </a:p>
          <a:p>
            <a:pPr algn="ctr"/>
            <a:r>
              <a:rPr lang="en-GB" sz="1100" dirty="0" err="1"/>
              <a:t>Oddbjørn</a:t>
            </a:r>
            <a:r>
              <a:rPr lang="en-GB" sz="1100" dirty="0"/>
              <a:t> </a:t>
            </a:r>
            <a:r>
              <a:rPr lang="en-GB" sz="1100" dirty="0" err="1"/>
              <a:t>Mihle</a:t>
            </a:r>
            <a:r>
              <a:rPr lang="en-GB" sz="1100" dirty="0"/>
              <a:t> Strand</a:t>
            </a:r>
          </a:p>
        </p:txBody>
      </p:sp>
      <p:sp>
        <p:nvSpPr>
          <p:cNvPr id="23" name="Rectangle 22">
            <a:extLst>
              <a:ext uri="{FF2B5EF4-FFF2-40B4-BE49-F238E27FC236}">
                <a16:creationId xmlns:a16="http://schemas.microsoft.com/office/drawing/2014/main" id="{F81B64E9-4C65-62EA-5197-C694DB507E24}"/>
              </a:ext>
            </a:extLst>
          </p:cNvPr>
          <p:cNvSpPr/>
          <p:nvPr/>
        </p:nvSpPr>
        <p:spPr>
          <a:xfrm>
            <a:off x="1828800" y="3819524"/>
            <a:ext cx="1790700" cy="5810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Prisjektleder</a:t>
            </a:r>
            <a:endParaRPr lang="en-GB" sz="1400" b="1" dirty="0"/>
          </a:p>
          <a:p>
            <a:pPr algn="ctr"/>
            <a:r>
              <a:rPr lang="en-GB" sz="1100" dirty="0" err="1"/>
              <a:t>ansatt</a:t>
            </a:r>
            <a:endParaRPr lang="en-GB" sz="1100" dirty="0"/>
          </a:p>
          <a:p>
            <a:pPr algn="ctr"/>
            <a:r>
              <a:rPr lang="en-GB" sz="1100" dirty="0"/>
              <a:t>Ronny </a:t>
            </a:r>
            <a:r>
              <a:rPr lang="en-GB" sz="1100" dirty="0" err="1"/>
              <a:t>Bruun</a:t>
            </a:r>
            <a:r>
              <a:rPr lang="en-GB" sz="1100" dirty="0"/>
              <a:t> Hansen</a:t>
            </a:r>
          </a:p>
        </p:txBody>
      </p:sp>
      <p:sp>
        <p:nvSpPr>
          <p:cNvPr id="24" name="Rectangle 23">
            <a:extLst>
              <a:ext uri="{FF2B5EF4-FFF2-40B4-BE49-F238E27FC236}">
                <a16:creationId xmlns:a16="http://schemas.microsoft.com/office/drawing/2014/main" id="{E60C96DF-65DF-E042-0A2A-2439A1FCF04C}"/>
              </a:ext>
            </a:extLst>
          </p:cNvPr>
          <p:cNvSpPr/>
          <p:nvPr/>
        </p:nvSpPr>
        <p:spPr>
          <a:xfrm>
            <a:off x="5810250" y="3028950"/>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Utvalg</a:t>
            </a:r>
            <a:r>
              <a:rPr lang="en-GB" sz="1400" b="1" dirty="0"/>
              <a:t> </a:t>
            </a:r>
            <a:r>
              <a:rPr lang="en-GB" sz="1400" b="1" dirty="0" err="1"/>
              <a:t>og</a:t>
            </a:r>
            <a:r>
              <a:rPr lang="en-GB" sz="1400" b="1" dirty="0"/>
              <a:t> </a:t>
            </a:r>
            <a:r>
              <a:rPr lang="en-GB" sz="1400" b="1" dirty="0" err="1"/>
              <a:t>Komiteer</a:t>
            </a:r>
            <a:endParaRPr lang="en-GB" sz="1400" b="1" dirty="0"/>
          </a:p>
        </p:txBody>
      </p:sp>
      <p:sp>
        <p:nvSpPr>
          <p:cNvPr id="25" name="Rectangle 24">
            <a:extLst>
              <a:ext uri="{FF2B5EF4-FFF2-40B4-BE49-F238E27FC236}">
                <a16:creationId xmlns:a16="http://schemas.microsoft.com/office/drawing/2014/main" id="{6F4465EB-B2B5-1F09-D61B-0E486EBE538A}"/>
              </a:ext>
            </a:extLst>
          </p:cNvPr>
          <p:cNvSpPr/>
          <p:nvPr/>
        </p:nvSpPr>
        <p:spPr>
          <a:xfrm>
            <a:off x="3957637" y="3505602"/>
            <a:ext cx="1790700" cy="54133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Sportslig</a:t>
            </a:r>
            <a:r>
              <a:rPr lang="en-GB" sz="1400" b="1" dirty="0"/>
              <a:t> </a:t>
            </a:r>
            <a:r>
              <a:rPr lang="en-GB" sz="1400" b="1" dirty="0" err="1"/>
              <a:t>Utvalg</a:t>
            </a:r>
            <a:endParaRPr lang="en-GB" sz="1400" b="1" dirty="0"/>
          </a:p>
          <a:p>
            <a:pPr algn="ctr"/>
            <a:r>
              <a:rPr lang="en-GB" sz="1200" dirty="0" err="1"/>
              <a:t>Fotball</a:t>
            </a:r>
            <a:endParaRPr lang="en-GB" sz="1200" dirty="0"/>
          </a:p>
        </p:txBody>
      </p:sp>
      <p:sp>
        <p:nvSpPr>
          <p:cNvPr id="26" name="Rectangle 25">
            <a:extLst>
              <a:ext uri="{FF2B5EF4-FFF2-40B4-BE49-F238E27FC236}">
                <a16:creationId xmlns:a16="http://schemas.microsoft.com/office/drawing/2014/main" id="{A9DE08A8-9A22-77E0-89E4-3A40F6FB3702}"/>
              </a:ext>
            </a:extLst>
          </p:cNvPr>
          <p:cNvSpPr/>
          <p:nvPr/>
        </p:nvSpPr>
        <p:spPr>
          <a:xfrm>
            <a:off x="3957637" y="4130281"/>
            <a:ext cx="1790700" cy="38893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dirty="0"/>
              <a:t>SU </a:t>
            </a:r>
            <a:r>
              <a:rPr lang="en-GB" sz="1050" b="1" dirty="0" err="1"/>
              <a:t>leder</a:t>
            </a:r>
            <a:r>
              <a:rPr lang="en-GB" sz="1050" b="1" dirty="0"/>
              <a:t> &amp; </a:t>
            </a:r>
            <a:r>
              <a:rPr lang="en-GB" sz="1050" b="1" dirty="0" err="1"/>
              <a:t>trenerveileder</a:t>
            </a:r>
            <a:endParaRPr lang="en-GB" sz="1050" b="1" dirty="0"/>
          </a:p>
          <a:p>
            <a:pPr algn="ctr"/>
            <a:r>
              <a:rPr lang="en-GB" sz="900" dirty="0"/>
              <a:t>Kent Allan Dahle</a:t>
            </a:r>
          </a:p>
        </p:txBody>
      </p:sp>
      <p:sp>
        <p:nvSpPr>
          <p:cNvPr id="30" name="Rectangle 29">
            <a:extLst>
              <a:ext uri="{FF2B5EF4-FFF2-40B4-BE49-F238E27FC236}">
                <a16:creationId xmlns:a16="http://schemas.microsoft.com/office/drawing/2014/main" id="{445E94F4-1FD2-B740-5D8F-C503A669608E}"/>
              </a:ext>
            </a:extLst>
          </p:cNvPr>
          <p:cNvSpPr/>
          <p:nvPr/>
        </p:nvSpPr>
        <p:spPr>
          <a:xfrm>
            <a:off x="3938588" y="5608241"/>
            <a:ext cx="1790700" cy="47505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dirty="0" err="1"/>
              <a:t>Barne</a:t>
            </a:r>
            <a:r>
              <a:rPr lang="en-GB" sz="1050" b="1" dirty="0"/>
              <a:t> </a:t>
            </a:r>
            <a:r>
              <a:rPr lang="en-GB" sz="1050" b="1" dirty="0" err="1"/>
              <a:t>leder</a:t>
            </a:r>
            <a:endParaRPr lang="en-GB" sz="1050" b="1" dirty="0"/>
          </a:p>
          <a:p>
            <a:pPr algn="ctr"/>
            <a:r>
              <a:rPr lang="en-GB" sz="900" dirty="0"/>
              <a:t>Tom Kenneth Moen (G)</a:t>
            </a:r>
          </a:p>
          <a:p>
            <a:pPr algn="ctr"/>
            <a:r>
              <a:rPr lang="en-GB" sz="900" dirty="0"/>
              <a:t>Morten </a:t>
            </a:r>
            <a:r>
              <a:rPr lang="en-GB" sz="900" dirty="0" err="1"/>
              <a:t>Tuntland</a:t>
            </a:r>
            <a:r>
              <a:rPr lang="en-GB" sz="900" dirty="0"/>
              <a:t> Hauge (J)</a:t>
            </a:r>
          </a:p>
        </p:txBody>
      </p:sp>
      <p:sp>
        <p:nvSpPr>
          <p:cNvPr id="31" name="Rectangle 30">
            <a:extLst>
              <a:ext uri="{FF2B5EF4-FFF2-40B4-BE49-F238E27FC236}">
                <a16:creationId xmlns:a16="http://schemas.microsoft.com/office/drawing/2014/main" id="{55D46092-7A2C-8591-9B9A-235969845914}"/>
              </a:ext>
            </a:extLst>
          </p:cNvPr>
          <p:cNvSpPr/>
          <p:nvPr/>
        </p:nvSpPr>
        <p:spPr>
          <a:xfrm>
            <a:off x="3938588" y="4597800"/>
            <a:ext cx="1790700" cy="38893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dirty="0"/>
              <a:t>A lags representant</a:t>
            </a:r>
          </a:p>
          <a:p>
            <a:pPr algn="ctr"/>
            <a:r>
              <a:rPr lang="en-GB" sz="1050" dirty="0"/>
              <a:t>Anders </a:t>
            </a:r>
            <a:r>
              <a:rPr lang="en-GB" sz="1050" dirty="0" err="1"/>
              <a:t>Hjorteland</a:t>
            </a:r>
            <a:endParaRPr lang="en-GB" sz="900" dirty="0"/>
          </a:p>
        </p:txBody>
      </p:sp>
      <p:sp>
        <p:nvSpPr>
          <p:cNvPr id="32" name="Rectangle 31">
            <a:extLst>
              <a:ext uri="{FF2B5EF4-FFF2-40B4-BE49-F238E27FC236}">
                <a16:creationId xmlns:a16="http://schemas.microsoft.com/office/drawing/2014/main" id="{B8BEABCD-30D4-7D30-BEEB-B439EC7797AC}"/>
              </a:ext>
            </a:extLst>
          </p:cNvPr>
          <p:cNvSpPr/>
          <p:nvPr/>
        </p:nvSpPr>
        <p:spPr>
          <a:xfrm>
            <a:off x="3938588" y="5062538"/>
            <a:ext cx="1790700" cy="47505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dirty="0" err="1"/>
              <a:t>Ungdoms</a:t>
            </a:r>
            <a:r>
              <a:rPr lang="en-GB" sz="1050" b="1" dirty="0"/>
              <a:t> </a:t>
            </a:r>
            <a:r>
              <a:rPr lang="en-GB" sz="1050" b="1" dirty="0" err="1"/>
              <a:t>ledere</a:t>
            </a:r>
            <a:endParaRPr lang="en-GB" sz="1050" b="1" dirty="0"/>
          </a:p>
          <a:p>
            <a:pPr algn="ctr"/>
            <a:r>
              <a:rPr lang="en-GB" sz="900" dirty="0"/>
              <a:t>Jens Martin Olsen (G) </a:t>
            </a:r>
          </a:p>
          <a:p>
            <a:pPr algn="ctr"/>
            <a:r>
              <a:rPr lang="en-GB" sz="900" dirty="0"/>
              <a:t>Jan Arild Skappel (J)</a:t>
            </a:r>
          </a:p>
        </p:txBody>
      </p:sp>
      <p:sp>
        <p:nvSpPr>
          <p:cNvPr id="33" name="Rectangle 32">
            <a:extLst>
              <a:ext uri="{FF2B5EF4-FFF2-40B4-BE49-F238E27FC236}">
                <a16:creationId xmlns:a16="http://schemas.microsoft.com/office/drawing/2014/main" id="{9C9142E5-B5AB-CAC1-6B2A-E16853C82839}"/>
              </a:ext>
            </a:extLst>
          </p:cNvPr>
          <p:cNvSpPr/>
          <p:nvPr/>
        </p:nvSpPr>
        <p:spPr>
          <a:xfrm>
            <a:off x="5891212" y="3505200"/>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Arrangement</a:t>
            </a:r>
          </a:p>
        </p:txBody>
      </p:sp>
      <p:sp>
        <p:nvSpPr>
          <p:cNvPr id="34" name="Rectangle 33">
            <a:extLst>
              <a:ext uri="{FF2B5EF4-FFF2-40B4-BE49-F238E27FC236}">
                <a16:creationId xmlns:a16="http://schemas.microsoft.com/office/drawing/2014/main" id="{0B6F4E79-770F-F2D4-6B04-A724F487EFD8}"/>
              </a:ext>
            </a:extLst>
          </p:cNvPr>
          <p:cNvSpPr/>
          <p:nvPr/>
        </p:nvSpPr>
        <p:spPr>
          <a:xfrm>
            <a:off x="5891212" y="3919538"/>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17. Mai</a:t>
            </a:r>
          </a:p>
        </p:txBody>
      </p:sp>
      <p:sp>
        <p:nvSpPr>
          <p:cNvPr id="35" name="Rectangle 34">
            <a:extLst>
              <a:ext uri="{FF2B5EF4-FFF2-40B4-BE49-F238E27FC236}">
                <a16:creationId xmlns:a16="http://schemas.microsoft.com/office/drawing/2014/main" id="{35EAE414-72AD-432A-7076-054340D0EB33}"/>
              </a:ext>
            </a:extLst>
          </p:cNvPr>
          <p:cNvSpPr/>
          <p:nvPr/>
        </p:nvSpPr>
        <p:spPr>
          <a:xfrm>
            <a:off x="5891212" y="4333876"/>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Strandamila</a:t>
            </a:r>
            <a:endParaRPr lang="en-GB" sz="1400" b="1" dirty="0"/>
          </a:p>
        </p:txBody>
      </p:sp>
      <p:sp>
        <p:nvSpPr>
          <p:cNvPr id="36" name="Rectangle 35">
            <a:extLst>
              <a:ext uri="{FF2B5EF4-FFF2-40B4-BE49-F238E27FC236}">
                <a16:creationId xmlns:a16="http://schemas.microsoft.com/office/drawing/2014/main" id="{FE1C0EBF-E2EA-7A9B-FFA9-092D9CF68832}"/>
              </a:ext>
            </a:extLst>
          </p:cNvPr>
          <p:cNvSpPr/>
          <p:nvPr/>
        </p:nvSpPr>
        <p:spPr>
          <a:xfrm>
            <a:off x="5891212" y="4748214"/>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RT cup</a:t>
            </a:r>
          </a:p>
        </p:txBody>
      </p:sp>
      <p:sp>
        <p:nvSpPr>
          <p:cNvPr id="37" name="Rectangle 36">
            <a:extLst>
              <a:ext uri="{FF2B5EF4-FFF2-40B4-BE49-F238E27FC236}">
                <a16:creationId xmlns:a16="http://schemas.microsoft.com/office/drawing/2014/main" id="{30C319D1-454E-BEDE-6BFF-76E5D8EE0CE1}"/>
              </a:ext>
            </a:extLst>
          </p:cNvPr>
          <p:cNvSpPr/>
          <p:nvPr/>
        </p:nvSpPr>
        <p:spPr>
          <a:xfrm>
            <a:off x="5891212" y="5162552"/>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Fotball</a:t>
            </a:r>
            <a:r>
              <a:rPr lang="en-GB" sz="1400" b="1" dirty="0"/>
              <a:t> </a:t>
            </a:r>
            <a:r>
              <a:rPr lang="en-GB" sz="1400" b="1" dirty="0" err="1"/>
              <a:t>skolen</a:t>
            </a:r>
            <a:endParaRPr lang="en-GB" sz="1400" b="1" dirty="0"/>
          </a:p>
        </p:txBody>
      </p:sp>
      <p:sp>
        <p:nvSpPr>
          <p:cNvPr id="38" name="Rectangle 37">
            <a:extLst>
              <a:ext uri="{FF2B5EF4-FFF2-40B4-BE49-F238E27FC236}">
                <a16:creationId xmlns:a16="http://schemas.microsoft.com/office/drawing/2014/main" id="{456ACD06-F9A7-9639-3EA0-787C6EFA4EB9}"/>
              </a:ext>
            </a:extLst>
          </p:cNvPr>
          <p:cNvSpPr/>
          <p:nvPr/>
        </p:nvSpPr>
        <p:spPr>
          <a:xfrm>
            <a:off x="7824787" y="3507184"/>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Anlegg</a:t>
            </a:r>
            <a:endParaRPr lang="en-GB" sz="1400" b="1" dirty="0"/>
          </a:p>
        </p:txBody>
      </p:sp>
      <p:sp>
        <p:nvSpPr>
          <p:cNvPr id="39" name="Rectangle 38">
            <a:extLst>
              <a:ext uri="{FF2B5EF4-FFF2-40B4-BE49-F238E27FC236}">
                <a16:creationId xmlns:a16="http://schemas.microsoft.com/office/drawing/2014/main" id="{D559E4DE-6FC7-271F-5541-1495ECF6C6E4}"/>
              </a:ext>
            </a:extLst>
          </p:cNvPr>
          <p:cNvSpPr/>
          <p:nvPr/>
        </p:nvSpPr>
        <p:spPr>
          <a:xfrm>
            <a:off x="7824787" y="3919537"/>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Ressursgruppe</a:t>
            </a:r>
            <a:endParaRPr lang="en-GB" sz="1400" b="1" dirty="0"/>
          </a:p>
        </p:txBody>
      </p:sp>
      <p:sp>
        <p:nvSpPr>
          <p:cNvPr id="40" name="Rectangle 39">
            <a:extLst>
              <a:ext uri="{FF2B5EF4-FFF2-40B4-BE49-F238E27FC236}">
                <a16:creationId xmlns:a16="http://schemas.microsoft.com/office/drawing/2014/main" id="{B80D46E5-1A62-8A22-69D4-FE77EAAB7608}"/>
              </a:ext>
            </a:extLst>
          </p:cNvPr>
          <p:cNvSpPr/>
          <p:nvPr/>
        </p:nvSpPr>
        <p:spPr>
          <a:xfrm>
            <a:off x="7824787" y="4331890"/>
            <a:ext cx="1790700" cy="3143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Dugnadslauget</a:t>
            </a:r>
            <a:endParaRPr lang="en-GB" sz="1400" b="1" dirty="0"/>
          </a:p>
        </p:txBody>
      </p:sp>
      <p:sp>
        <p:nvSpPr>
          <p:cNvPr id="41" name="Rectangle 40">
            <a:extLst>
              <a:ext uri="{FF2B5EF4-FFF2-40B4-BE49-F238E27FC236}">
                <a16:creationId xmlns:a16="http://schemas.microsoft.com/office/drawing/2014/main" id="{CC7D9A73-AB07-5AA1-FFF0-AAD266C53400}"/>
              </a:ext>
            </a:extLst>
          </p:cNvPr>
          <p:cNvSpPr/>
          <p:nvPr/>
        </p:nvSpPr>
        <p:spPr>
          <a:xfrm>
            <a:off x="9972675" y="3041847"/>
            <a:ext cx="1790700" cy="8987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err="1"/>
              <a:t>Betalte</a:t>
            </a:r>
            <a:r>
              <a:rPr lang="en-GB" sz="1400" b="1" dirty="0"/>
              <a:t> </a:t>
            </a:r>
            <a:r>
              <a:rPr lang="en-GB" sz="1400" b="1" dirty="0" err="1"/>
              <a:t>Tjenester</a:t>
            </a:r>
            <a:endParaRPr lang="en-GB" sz="1400" b="1" dirty="0"/>
          </a:p>
          <a:p>
            <a:pPr algn="ctr"/>
            <a:r>
              <a:rPr lang="en-GB" sz="1400" dirty="0" err="1"/>
              <a:t>Revisjon</a:t>
            </a:r>
            <a:endParaRPr lang="en-GB" sz="1400" dirty="0"/>
          </a:p>
          <a:p>
            <a:pPr algn="ctr"/>
            <a:r>
              <a:rPr lang="en-GB" sz="1400" dirty="0" err="1"/>
              <a:t>Regnskapsfører</a:t>
            </a:r>
            <a:endParaRPr lang="en-GB" sz="1400" dirty="0"/>
          </a:p>
          <a:p>
            <a:pPr algn="ctr"/>
            <a:r>
              <a:rPr lang="en-GB" sz="1400" dirty="0" err="1"/>
              <a:t>Renhold</a:t>
            </a:r>
            <a:endParaRPr lang="en-GB" sz="1200" dirty="0"/>
          </a:p>
        </p:txBody>
      </p:sp>
      <p:cxnSp>
        <p:nvCxnSpPr>
          <p:cNvPr id="44" name="Straight Connector 43">
            <a:extLst>
              <a:ext uri="{FF2B5EF4-FFF2-40B4-BE49-F238E27FC236}">
                <a16:creationId xmlns:a16="http://schemas.microsoft.com/office/drawing/2014/main" id="{95763D92-5119-85B4-9303-D9A34BF54D6D}"/>
              </a:ext>
            </a:extLst>
          </p:cNvPr>
          <p:cNvCxnSpPr>
            <a:cxnSpLocks/>
            <a:stCxn id="14" idx="1"/>
            <a:endCxn id="13" idx="3"/>
          </p:cNvCxnSpPr>
          <p:nvPr/>
        </p:nvCxnSpPr>
        <p:spPr>
          <a:xfrm flipH="1">
            <a:off x="6067425" y="1087438"/>
            <a:ext cx="838199" cy="2381"/>
          </a:xfrm>
          <a:prstGeom prst="line">
            <a:avLst/>
          </a:prstGeom>
        </p:spPr>
        <p:style>
          <a:lnRef idx="2">
            <a:schemeClr val="accent1"/>
          </a:lnRef>
          <a:fillRef idx="0">
            <a:schemeClr val="accent1"/>
          </a:fillRef>
          <a:effectRef idx="1">
            <a:schemeClr val="accent1"/>
          </a:effectRef>
          <a:fontRef idx="minor">
            <a:schemeClr val="tx1"/>
          </a:fontRef>
        </p:style>
      </p:cxnSp>
      <p:sp>
        <p:nvSpPr>
          <p:cNvPr id="49" name="Rectangle 48">
            <a:extLst>
              <a:ext uri="{FF2B5EF4-FFF2-40B4-BE49-F238E27FC236}">
                <a16:creationId xmlns:a16="http://schemas.microsoft.com/office/drawing/2014/main" id="{768C71D2-8E4B-A2AA-ABDD-63B1124E3A00}"/>
              </a:ext>
            </a:extLst>
          </p:cNvPr>
          <p:cNvSpPr/>
          <p:nvPr/>
        </p:nvSpPr>
        <p:spPr>
          <a:xfrm>
            <a:off x="3938588" y="6171810"/>
            <a:ext cx="1790700" cy="38893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dirty="0"/>
              <a:t>Admin rep</a:t>
            </a:r>
          </a:p>
          <a:p>
            <a:pPr algn="ctr"/>
            <a:r>
              <a:rPr lang="en-GB" sz="900" dirty="0"/>
              <a:t>Ronny </a:t>
            </a:r>
            <a:r>
              <a:rPr lang="en-GB" sz="900" dirty="0" err="1"/>
              <a:t>Bruun</a:t>
            </a:r>
            <a:r>
              <a:rPr lang="en-GB" sz="900" dirty="0"/>
              <a:t> Hansen</a:t>
            </a:r>
          </a:p>
        </p:txBody>
      </p:sp>
      <p:cxnSp>
        <p:nvCxnSpPr>
          <p:cNvPr id="65" name="Straight Connector 64">
            <a:extLst>
              <a:ext uri="{FF2B5EF4-FFF2-40B4-BE49-F238E27FC236}">
                <a16:creationId xmlns:a16="http://schemas.microsoft.com/office/drawing/2014/main" id="{86E8AB55-43C9-7F60-35A5-B727297CAF59}"/>
              </a:ext>
            </a:extLst>
          </p:cNvPr>
          <p:cNvCxnSpPr>
            <a:cxnSpLocks/>
          </p:cNvCxnSpPr>
          <p:nvPr/>
        </p:nvCxnSpPr>
        <p:spPr>
          <a:xfrm flipH="1">
            <a:off x="892969" y="2924175"/>
            <a:ext cx="9975056" cy="0"/>
          </a:xfrm>
          <a:prstGeom prst="line">
            <a:avLst/>
          </a:prstGeom>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BB6927C8-C038-6939-4B1D-9746D5BE36A3}"/>
              </a:ext>
            </a:extLst>
          </p:cNvPr>
          <p:cNvSpPr txBox="1"/>
          <p:nvPr/>
        </p:nvSpPr>
        <p:spPr>
          <a:xfrm>
            <a:off x="8829675" y="334010"/>
            <a:ext cx="3457575" cy="646331"/>
          </a:xfrm>
          <a:prstGeom prst="rect">
            <a:avLst/>
          </a:prstGeom>
          <a:noFill/>
        </p:spPr>
        <p:txBody>
          <a:bodyPr wrap="square" rtlCol="0">
            <a:spAutoFit/>
          </a:bodyPr>
          <a:lstStyle/>
          <a:p>
            <a:r>
              <a:rPr lang="en-GB" dirty="0">
                <a:hlinkClick r:id="rId6"/>
              </a:rPr>
              <a:t>www.midtbygdens.com</a:t>
            </a:r>
            <a:endParaRPr lang="en-GB" dirty="0"/>
          </a:p>
          <a:p>
            <a:r>
              <a:rPr lang="en-GB" dirty="0"/>
              <a:t>Vi er </a:t>
            </a:r>
            <a:r>
              <a:rPr lang="en-GB" dirty="0" err="1"/>
              <a:t>også</a:t>
            </a:r>
            <a:r>
              <a:rPr lang="en-GB" dirty="0"/>
              <a:t> fb </a:t>
            </a:r>
            <a:r>
              <a:rPr lang="en-GB" dirty="0" err="1"/>
              <a:t>og</a:t>
            </a:r>
            <a:r>
              <a:rPr lang="en-GB" dirty="0"/>
              <a:t> </a:t>
            </a:r>
            <a:r>
              <a:rPr lang="en-GB" dirty="0" err="1"/>
              <a:t>instagram</a:t>
            </a:r>
            <a:endParaRPr lang="en-GB" dirty="0"/>
          </a:p>
        </p:txBody>
      </p:sp>
      <p:sp>
        <p:nvSpPr>
          <p:cNvPr id="77" name="Rectangle 76">
            <a:extLst>
              <a:ext uri="{FF2B5EF4-FFF2-40B4-BE49-F238E27FC236}">
                <a16:creationId xmlns:a16="http://schemas.microsoft.com/office/drawing/2014/main" id="{D7F144D3-0030-6FEE-FD93-413B994F3921}"/>
              </a:ext>
            </a:extLst>
          </p:cNvPr>
          <p:cNvSpPr/>
          <p:nvPr/>
        </p:nvSpPr>
        <p:spPr>
          <a:xfrm>
            <a:off x="183356" y="3024791"/>
            <a:ext cx="1419226" cy="69948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Material </a:t>
            </a:r>
            <a:r>
              <a:rPr lang="en-GB" sz="1400" b="1" dirty="0" err="1"/>
              <a:t>forvalter</a:t>
            </a:r>
            <a:endParaRPr lang="en-GB" sz="1400" b="1" dirty="0"/>
          </a:p>
          <a:p>
            <a:pPr algn="ctr"/>
            <a:r>
              <a:rPr lang="en-GB" sz="1100" dirty="0" err="1"/>
              <a:t>Hildegunn</a:t>
            </a:r>
            <a:r>
              <a:rPr lang="en-GB" sz="1100" dirty="0"/>
              <a:t> </a:t>
            </a:r>
            <a:r>
              <a:rPr lang="en-GB" sz="1100" dirty="0" err="1"/>
              <a:t>Ravnås</a:t>
            </a:r>
            <a:endParaRPr lang="en-GB" sz="1100" dirty="0"/>
          </a:p>
        </p:txBody>
      </p:sp>
    </p:spTree>
    <p:extLst>
      <p:ext uri="{BB962C8B-B14F-4D97-AF65-F5344CB8AC3E}">
        <p14:creationId xmlns:p14="http://schemas.microsoft.com/office/powerpoint/2010/main" val="2501834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D408FB8-1033-6C3F-49DF-BC9A878C8DF1}"/>
              </a:ext>
            </a:extLst>
          </p:cNvPr>
          <p:cNvGraphicFramePr>
            <a:graphicFrameLocks noChangeAspect="1"/>
          </p:cNvGraphicFramePr>
          <p:nvPr>
            <p:custDataLst>
              <p:tags r:id="rId1"/>
            </p:custDataLst>
            <p:extLst>
              <p:ext uri="{D42A27DB-BD31-4B8C-83A1-F6EECF244321}">
                <p14:modId xmlns:p14="http://schemas.microsoft.com/office/powerpoint/2010/main" val="37201229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5" name="think-cell data - do not delete" hidden="1">
                        <a:extLst>
                          <a:ext uri="{FF2B5EF4-FFF2-40B4-BE49-F238E27FC236}">
                            <a16:creationId xmlns:a16="http://schemas.microsoft.com/office/drawing/2014/main" id="{ED408FB8-1033-6C3F-49DF-BC9A878C8DF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3" name="Picture 12" descr="A football field with a goal post&#10;&#10;Description automatically generated">
            <a:extLst>
              <a:ext uri="{FF2B5EF4-FFF2-40B4-BE49-F238E27FC236}">
                <a16:creationId xmlns:a16="http://schemas.microsoft.com/office/drawing/2014/main" id="{F49A3DBC-E3AE-6DED-4F43-5794FADEDDD3}"/>
              </a:ext>
            </a:extLst>
          </p:cNvPr>
          <p:cNvPicPr>
            <a:picLocks noChangeAspect="1"/>
          </p:cNvPicPr>
          <p:nvPr/>
        </p:nvPicPr>
        <p:blipFill rotWithShape="1">
          <a:blip r:embed="rId6"/>
          <a:srcRect l="18323" r="19074" b="-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Title 1">
            <a:extLst>
              <a:ext uri="{FF2B5EF4-FFF2-40B4-BE49-F238E27FC236}">
                <a16:creationId xmlns:a16="http://schemas.microsoft.com/office/drawing/2014/main" id="{9782C0EF-8D78-9951-B348-CD6715350445}"/>
              </a:ext>
            </a:extLst>
          </p:cNvPr>
          <p:cNvSpPr>
            <a:spLocks noGrp="1"/>
          </p:cNvSpPr>
          <p:nvPr>
            <p:ph type="title"/>
          </p:nvPr>
        </p:nvSpPr>
        <p:spPr/>
        <p:txBody>
          <a:bodyPr vert="horz"/>
          <a:lstStyle/>
          <a:p>
            <a:r>
              <a:rPr lang="en-GB" dirty="0"/>
              <a:t>Lag </a:t>
            </a:r>
            <a:r>
              <a:rPr lang="en-GB" dirty="0" err="1"/>
              <a:t>ledelse</a:t>
            </a:r>
            <a:r>
              <a:rPr lang="en-GB" dirty="0"/>
              <a:t> J15/J17</a:t>
            </a:r>
          </a:p>
        </p:txBody>
      </p:sp>
      <p:sp>
        <p:nvSpPr>
          <p:cNvPr id="3" name="Content Placeholder 2">
            <a:extLst>
              <a:ext uri="{FF2B5EF4-FFF2-40B4-BE49-F238E27FC236}">
                <a16:creationId xmlns:a16="http://schemas.microsoft.com/office/drawing/2014/main" id="{ADF9B6C8-662B-9E1C-EFC2-5A27904918DA}"/>
              </a:ext>
            </a:extLst>
          </p:cNvPr>
          <p:cNvSpPr>
            <a:spLocks noGrp="1"/>
          </p:cNvSpPr>
          <p:nvPr>
            <p:ph idx="1"/>
          </p:nvPr>
        </p:nvSpPr>
        <p:spPr/>
        <p:txBody>
          <a:bodyPr/>
          <a:lstStyle/>
          <a:p>
            <a:r>
              <a:rPr lang="en-GB" sz="2400" dirty="0" err="1"/>
              <a:t>Trenere</a:t>
            </a:r>
            <a:r>
              <a:rPr lang="en-GB" sz="2400" dirty="0"/>
              <a:t>:</a:t>
            </a:r>
          </a:p>
          <a:p>
            <a:pPr lvl="1"/>
            <a:r>
              <a:rPr lang="en-GB" sz="2000" dirty="0"/>
              <a:t>Bjørn </a:t>
            </a:r>
            <a:r>
              <a:rPr lang="en-GB" sz="2000" dirty="0" err="1"/>
              <a:t>Kåre</a:t>
            </a:r>
            <a:r>
              <a:rPr lang="en-GB" sz="2000" dirty="0"/>
              <a:t> </a:t>
            </a:r>
            <a:r>
              <a:rPr lang="en-GB" sz="2000" dirty="0" err="1"/>
              <a:t>Alsvik</a:t>
            </a:r>
            <a:endParaRPr lang="en-GB" sz="2000" dirty="0"/>
          </a:p>
          <a:p>
            <a:pPr lvl="1"/>
            <a:r>
              <a:rPr lang="en-GB" sz="2000" dirty="0"/>
              <a:t>Jan Arild Skappel</a:t>
            </a:r>
          </a:p>
          <a:p>
            <a:pPr lvl="1"/>
            <a:r>
              <a:rPr lang="en-GB" sz="2000" dirty="0"/>
              <a:t>Therese Dale</a:t>
            </a:r>
          </a:p>
          <a:p>
            <a:r>
              <a:rPr lang="en-GB" sz="2400" dirty="0" err="1"/>
              <a:t>Lagledere</a:t>
            </a:r>
            <a:r>
              <a:rPr lang="en-GB" sz="2400" dirty="0"/>
              <a:t>:</a:t>
            </a:r>
          </a:p>
          <a:p>
            <a:pPr lvl="1"/>
            <a:r>
              <a:rPr lang="en-GB" sz="2000" dirty="0"/>
              <a:t>Siri </a:t>
            </a:r>
            <a:r>
              <a:rPr lang="en-GB" sz="2000" dirty="0" err="1"/>
              <a:t>Bjørheim</a:t>
            </a:r>
            <a:endParaRPr lang="en-GB" sz="2000" dirty="0"/>
          </a:p>
          <a:p>
            <a:pPr lvl="1"/>
            <a:r>
              <a:rPr lang="en-GB" sz="2000" dirty="0" err="1"/>
              <a:t>NinaUr</a:t>
            </a:r>
            <a:endParaRPr lang="en-GB" dirty="0"/>
          </a:p>
        </p:txBody>
      </p:sp>
      <p:pic>
        <p:nvPicPr>
          <p:cNvPr id="14" name="Picture 13" descr="A logo with a letter m and numbers&#10;&#10;Description automatically generated">
            <a:extLst>
              <a:ext uri="{FF2B5EF4-FFF2-40B4-BE49-F238E27FC236}">
                <a16:creationId xmlns:a16="http://schemas.microsoft.com/office/drawing/2014/main" id="{59032256-CF64-09A5-71BF-908480307823}"/>
              </a:ext>
            </a:extLst>
          </p:cNvPr>
          <p:cNvPicPr>
            <a:picLocks noChangeAspect="1"/>
          </p:cNvPicPr>
          <p:nvPr/>
        </p:nvPicPr>
        <p:blipFill>
          <a:blip r:embed="rId7"/>
          <a:stretch>
            <a:fillRect/>
          </a:stretch>
        </p:blipFill>
        <p:spPr>
          <a:xfrm>
            <a:off x="5351355" y="114300"/>
            <a:ext cx="479637" cy="654050"/>
          </a:xfrm>
          <a:prstGeom prst="rect">
            <a:avLst/>
          </a:prstGeom>
        </p:spPr>
      </p:pic>
      <p:pic>
        <p:nvPicPr>
          <p:cNvPr id="16" name="Picture 15">
            <a:extLst>
              <a:ext uri="{FF2B5EF4-FFF2-40B4-BE49-F238E27FC236}">
                <a16:creationId xmlns:a16="http://schemas.microsoft.com/office/drawing/2014/main" id="{6EE326A5-4088-2012-0C20-6C346EB8AEA5}"/>
              </a:ext>
            </a:extLst>
          </p:cNvPr>
          <p:cNvPicPr>
            <a:picLocks noChangeAspect="1"/>
          </p:cNvPicPr>
          <p:nvPr/>
        </p:nvPicPr>
        <p:blipFill>
          <a:blip r:embed="rId8"/>
          <a:stretch>
            <a:fillRect/>
          </a:stretch>
        </p:blipFill>
        <p:spPr>
          <a:xfrm>
            <a:off x="9943416" y="2055803"/>
            <a:ext cx="1029444" cy="2338388"/>
          </a:xfrm>
          <a:prstGeom prst="rect">
            <a:avLst/>
          </a:prstGeom>
        </p:spPr>
      </p:pic>
    </p:spTree>
    <p:extLst>
      <p:ext uri="{BB962C8B-B14F-4D97-AF65-F5344CB8AC3E}">
        <p14:creationId xmlns:p14="http://schemas.microsoft.com/office/powerpoint/2010/main" val="717773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A309BFB-69DC-4E0B-FD7F-49D5809AA192}"/>
              </a:ext>
            </a:extLst>
          </p:cNvPr>
          <p:cNvGraphicFramePr>
            <a:graphicFrameLocks noChangeAspect="1"/>
          </p:cNvGraphicFramePr>
          <p:nvPr>
            <p:custDataLst>
              <p:tags r:id="rId1"/>
            </p:custDataLst>
            <p:extLst>
              <p:ext uri="{D42A27DB-BD31-4B8C-83A1-F6EECF244321}">
                <p14:modId xmlns:p14="http://schemas.microsoft.com/office/powerpoint/2010/main" val="13848143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5" name="think-cell data - do not delete" hidden="1">
                        <a:extLst>
                          <a:ext uri="{FF2B5EF4-FFF2-40B4-BE49-F238E27FC236}">
                            <a16:creationId xmlns:a16="http://schemas.microsoft.com/office/drawing/2014/main" id="{6A309BFB-69DC-4E0B-FD7F-49D5809AA19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782C0EF-8D78-9951-B348-CD6715350445}"/>
              </a:ext>
            </a:extLst>
          </p:cNvPr>
          <p:cNvSpPr>
            <a:spLocks noGrp="1"/>
          </p:cNvSpPr>
          <p:nvPr>
            <p:ph type="title"/>
          </p:nvPr>
        </p:nvSpPr>
        <p:spPr/>
        <p:txBody>
          <a:bodyPr vert="horz"/>
          <a:lstStyle/>
          <a:p>
            <a:r>
              <a:rPr lang="en-GB" dirty="0"/>
              <a:t>MIL sin </a:t>
            </a:r>
            <a:r>
              <a:rPr lang="en-GB" dirty="0" err="1"/>
              <a:t>Sportsplan</a:t>
            </a:r>
            <a:r>
              <a:rPr lang="en-GB" dirty="0"/>
              <a:t> </a:t>
            </a:r>
            <a:r>
              <a:rPr lang="en-GB" sz="2400" dirty="0"/>
              <a:t>(Ligger </a:t>
            </a:r>
            <a:r>
              <a:rPr lang="en-GB" sz="2400" dirty="0" err="1"/>
              <a:t>på</a:t>
            </a:r>
            <a:r>
              <a:rPr lang="en-GB" sz="2400" dirty="0"/>
              <a:t> </a:t>
            </a:r>
            <a:r>
              <a:rPr lang="en-GB" sz="2400" dirty="0" err="1"/>
              <a:t>hjemmesiden</a:t>
            </a:r>
            <a:r>
              <a:rPr lang="en-GB" sz="2400" dirty="0"/>
              <a:t>)</a:t>
            </a:r>
            <a:endParaRPr lang="en-GB" dirty="0"/>
          </a:p>
        </p:txBody>
      </p:sp>
      <p:sp>
        <p:nvSpPr>
          <p:cNvPr id="3" name="Content Placeholder 2">
            <a:extLst>
              <a:ext uri="{FF2B5EF4-FFF2-40B4-BE49-F238E27FC236}">
                <a16:creationId xmlns:a16="http://schemas.microsoft.com/office/drawing/2014/main" id="{ADF9B6C8-662B-9E1C-EFC2-5A27904918DA}"/>
              </a:ext>
            </a:extLst>
          </p:cNvPr>
          <p:cNvSpPr>
            <a:spLocks noGrp="1"/>
          </p:cNvSpPr>
          <p:nvPr>
            <p:ph idx="1"/>
          </p:nvPr>
        </p:nvSpPr>
        <p:spPr>
          <a:xfrm>
            <a:off x="583557" y="1805302"/>
            <a:ext cx="8030485" cy="4351338"/>
          </a:xfrm>
        </p:spPr>
        <p:txBody>
          <a:bodyPr>
            <a:normAutofit/>
          </a:bodyPr>
          <a:lstStyle/>
          <a:p>
            <a:r>
              <a:rPr lang="en-GB" sz="2000" dirty="0" err="1"/>
              <a:t>Formålet</a:t>
            </a:r>
            <a:r>
              <a:rPr lang="en-GB" sz="2000" dirty="0"/>
              <a:t> med </a:t>
            </a:r>
            <a:r>
              <a:rPr lang="en-GB" sz="2000" dirty="0" err="1"/>
              <a:t>sportsplanen</a:t>
            </a:r>
            <a:r>
              <a:rPr lang="en-GB" sz="2000" dirty="0"/>
              <a:t>: </a:t>
            </a:r>
          </a:p>
          <a:p>
            <a:pPr lvl="1"/>
            <a:r>
              <a:rPr lang="en-GB" sz="1800" dirty="0" err="1"/>
              <a:t>Verktøy</a:t>
            </a:r>
            <a:r>
              <a:rPr lang="en-GB" sz="1800" dirty="0"/>
              <a:t> for å </a:t>
            </a:r>
            <a:r>
              <a:rPr lang="en-GB" sz="1800" dirty="0" err="1"/>
              <a:t>nå</a:t>
            </a:r>
            <a:r>
              <a:rPr lang="en-GB" sz="1800" dirty="0"/>
              <a:t> </a:t>
            </a:r>
            <a:r>
              <a:rPr lang="en-GB" sz="1800" dirty="0" err="1"/>
              <a:t>klubbens</a:t>
            </a:r>
            <a:r>
              <a:rPr lang="en-GB" sz="1800" dirty="0"/>
              <a:t> </a:t>
            </a:r>
            <a:r>
              <a:rPr lang="en-GB" sz="1800" dirty="0" err="1"/>
              <a:t>mål</a:t>
            </a:r>
            <a:r>
              <a:rPr lang="en-GB" sz="1800" dirty="0"/>
              <a:t> </a:t>
            </a:r>
            <a:r>
              <a:rPr lang="en-GB" sz="1800" dirty="0" err="1"/>
              <a:t>og</a:t>
            </a:r>
            <a:r>
              <a:rPr lang="en-GB" sz="1800" dirty="0"/>
              <a:t> </a:t>
            </a:r>
            <a:r>
              <a:rPr lang="en-GB" sz="1800" dirty="0" err="1"/>
              <a:t>legge</a:t>
            </a:r>
            <a:r>
              <a:rPr lang="en-GB" sz="1800" dirty="0"/>
              <a:t> </a:t>
            </a:r>
            <a:r>
              <a:rPr lang="en-GB" sz="1800" dirty="0" err="1"/>
              <a:t>føringer</a:t>
            </a:r>
            <a:r>
              <a:rPr lang="en-GB" sz="1800" dirty="0"/>
              <a:t> for </a:t>
            </a:r>
            <a:r>
              <a:rPr lang="en-GB" sz="1800" dirty="0" err="1"/>
              <a:t>hvordan</a:t>
            </a:r>
            <a:r>
              <a:rPr lang="en-GB" sz="1800" dirty="0"/>
              <a:t> det </a:t>
            </a:r>
            <a:r>
              <a:rPr lang="en-GB" sz="1800" dirty="0" err="1"/>
              <a:t>sportslige</a:t>
            </a:r>
            <a:r>
              <a:rPr lang="en-GB" sz="1800" dirty="0"/>
              <a:t> </a:t>
            </a:r>
            <a:r>
              <a:rPr lang="en-GB" sz="1800" dirty="0" err="1"/>
              <a:t>arbeidet</a:t>
            </a:r>
            <a:r>
              <a:rPr lang="en-GB" sz="1800" dirty="0"/>
              <a:t> </a:t>
            </a:r>
            <a:r>
              <a:rPr lang="en-GB" sz="1800" dirty="0" err="1"/>
              <a:t>skal</a:t>
            </a:r>
            <a:r>
              <a:rPr lang="en-GB" sz="1800" dirty="0"/>
              <a:t> </a:t>
            </a:r>
            <a:r>
              <a:rPr lang="en-GB" sz="1800" dirty="0" err="1"/>
              <a:t>brukes</a:t>
            </a:r>
            <a:r>
              <a:rPr lang="en-GB" sz="1800" dirty="0"/>
              <a:t> </a:t>
            </a:r>
            <a:r>
              <a:rPr lang="en-GB" sz="1800" dirty="0" err="1"/>
              <a:t>aktivt</a:t>
            </a:r>
            <a:r>
              <a:rPr lang="en-GB" sz="1800" dirty="0"/>
              <a:t> </a:t>
            </a:r>
            <a:r>
              <a:rPr lang="en-GB" sz="1800" dirty="0" err="1"/>
              <a:t>av</a:t>
            </a:r>
            <a:r>
              <a:rPr lang="en-GB" sz="1800" dirty="0"/>
              <a:t> </a:t>
            </a:r>
            <a:r>
              <a:rPr lang="en-GB" sz="1800" dirty="0" err="1"/>
              <a:t>klubbens</a:t>
            </a:r>
            <a:r>
              <a:rPr lang="en-GB" sz="1800" dirty="0"/>
              <a:t> </a:t>
            </a:r>
            <a:r>
              <a:rPr lang="en-GB" sz="1800" dirty="0" err="1"/>
              <a:t>medlemmer</a:t>
            </a:r>
            <a:r>
              <a:rPr lang="en-GB" sz="1800" dirty="0"/>
              <a:t>.</a:t>
            </a:r>
          </a:p>
          <a:p>
            <a:pPr lvl="1"/>
            <a:r>
              <a:rPr lang="en-GB" sz="1800" dirty="0"/>
              <a:t>Gi </a:t>
            </a:r>
            <a:r>
              <a:rPr lang="en-GB" sz="1800" dirty="0" err="1"/>
              <a:t>trenere</a:t>
            </a:r>
            <a:r>
              <a:rPr lang="en-GB" sz="1800" dirty="0"/>
              <a:t>/ </a:t>
            </a:r>
            <a:r>
              <a:rPr lang="en-GB" sz="1800" dirty="0" err="1"/>
              <a:t>lagledere</a:t>
            </a:r>
            <a:r>
              <a:rPr lang="en-GB" sz="1800" dirty="0"/>
              <a:t> et </a:t>
            </a:r>
            <a:r>
              <a:rPr lang="en-GB" sz="1800" dirty="0" err="1"/>
              <a:t>hjelpemiddel</a:t>
            </a:r>
            <a:r>
              <a:rPr lang="en-GB" sz="1800" dirty="0"/>
              <a:t> </a:t>
            </a:r>
            <a:r>
              <a:rPr lang="en-GB" sz="1800" dirty="0" err="1"/>
              <a:t>og</a:t>
            </a:r>
            <a:r>
              <a:rPr lang="en-GB" sz="1800" dirty="0"/>
              <a:t> </a:t>
            </a:r>
            <a:r>
              <a:rPr lang="en-GB" sz="1800" dirty="0" err="1"/>
              <a:t>føring</a:t>
            </a:r>
            <a:r>
              <a:rPr lang="en-GB" sz="1800" dirty="0"/>
              <a:t> for </a:t>
            </a:r>
            <a:r>
              <a:rPr lang="en-GB" sz="1800" dirty="0" err="1"/>
              <a:t>fotballopplæring</a:t>
            </a:r>
            <a:r>
              <a:rPr lang="en-GB" sz="1800" dirty="0"/>
              <a:t> I de </a:t>
            </a:r>
            <a:r>
              <a:rPr lang="en-GB" sz="1800" dirty="0" err="1"/>
              <a:t>ulike</a:t>
            </a:r>
            <a:r>
              <a:rPr lang="en-GB" sz="1800" dirty="0"/>
              <a:t> </a:t>
            </a:r>
            <a:r>
              <a:rPr lang="en-GB" sz="1800" dirty="0" err="1"/>
              <a:t>årskullene</a:t>
            </a:r>
            <a:r>
              <a:rPr lang="en-GB" sz="1800" dirty="0"/>
              <a:t>:</a:t>
            </a:r>
          </a:p>
          <a:p>
            <a:pPr lvl="2"/>
            <a:r>
              <a:rPr lang="en-GB" sz="1400" dirty="0" err="1"/>
              <a:t>Holdninger</a:t>
            </a:r>
            <a:r>
              <a:rPr lang="en-GB" sz="1400" dirty="0"/>
              <a:t> </a:t>
            </a:r>
            <a:r>
              <a:rPr lang="en-GB" sz="1400" dirty="0" err="1"/>
              <a:t>og</a:t>
            </a:r>
            <a:r>
              <a:rPr lang="en-GB" sz="1400" dirty="0"/>
              <a:t> </a:t>
            </a:r>
            <a:r>
              <a:rPr lang="en-GB" sz="1400" dirty="0" err="1"/>
              <a:t>utvikling</a:t>
            </a:r>
            <a:endParaRPr lang="en-GB" sz="1400" dirty="0"/>
          </a:p>
          <a:p>
            <a:pPr lvl="2"/>
            <a:r>
              <a:rPr lang="en-GB" sz="1400" dirty="0" err="1"/>
              <a:t>Trenings</a:t>
            </a:r>
            <a:r>
              <a:rPr lang="en-GB" sz="1400" dirty="0"/>
              <a:t> </a:t>
            </a:r>
            <a:r>
              <a:rPr lang="en-GB" sz="1400" dirty="0" err="1"/>
              <a:t>mål</a:t>
            </a:r>
            <a:r>
              <a:rPr lang="en-GB" sz="1400" dirty="0"/>
              <a:t> </a:t>
            </a:r>
            <a:r>
              <a:rPr lang="en-GB" sz="1400" dirty="0" err="1"/>
              <a:t>og</a:t>
            </a:r>
            <a:r>
              <a:rPr lang="en-GB" sz="1400" dirty="0"/>
              <a:t> </a:t>
            </a:r>
            <a:r>
              <a:rPr lang="en-GB" sz="1400" dirty="0" err="1"/>
              <a:t>momenter</a:t>
            </a:r>
            <a:endParaRPr lang="en-GB" sz="1400" dirty="0"/>
          </a:p>
          <a:p>
            <a:pPr lvl="2"/>
            <a:r>
              <a:rPr lang="en-GB" sz="1400" dirty="0" err="1"/>
              <a:t>Trening</a:t>
            </a:r>
            <a:r>
              <a:rPr lang="en-GB" sz="1400" dirty="0"/>
              <a:t> </a:t>
            </a:r>
            <a:r>
              <a:rPr lang="en-GB" sz="1400" dirty="0" err="1"/>
              <a:t>og</a:t>
            </a:r>
            <a:r>
              <a:rPr lang="en-GB" sz="1400" dirty="0"/>
              <a:t> </a:t>
            </a:r>
            <a:r>
              <a:rPr lang="en-GB" sz="1400" dirty="0" err="1"/>
              <a:t>seriespill</a:t>
            </a:r>
            <a:endParaRPr lang="en-GB" sz="1400" dirty="0"/>
          </a:p>
          <a:p>
            <a:pPr lvl="2"/>
            <a:r>
              <a:rPr lang="en-GB" sz="1400" dirty="0"/>
              <a:t>Cuper/ </a:t>
            </a:r>
            <a:r>
              <a:rPr lang="en-GB" sz="1400" dirty="0" err="1"/>
              <a:t>turneringer</a:t>
            </a:r>
            <a:endParaRPr lang="en-GB" sz="1400" dirty="0"/>
          </a:p>
          <a:p>
            <a:pPr lvl="2"/>
            <a:r>
              <a:rPr lang="en-GB" sz="1400" dirty="0" err="1"/>
              <a:t>Spilletid,differensiering</a:t>
            </a:r>
            <a:r>
              <a:rPr lang="en-GB" sz="1400" dirty="0"/>
              <a:t> </a:t>
            </a:r>
            <a:r>
              <a:rPr lang="en-GB" sz="1400" dirty="0" err="1"/>
              <a:t>og</a:t>
            </a:r>
            <a:r>
              <a:rPr lang="en-GB" sz="1400" dirty="0"/>
              <a:t> </a:t>
            </a:r>
            <a:r>
              <a:rPr lang="en-GB" sz="1400" dirty="0" err="1"/>
              <a:t>hospitering</a:t>
            </a:r>
            <a:endParaRPr lang="en-GB" sz="1400" dirty="0"/>
          </a:p>
          <a:p>
            <a:pPr lvl="1"/>
            <a:r>
              <a:rPr lang="en-GB" sz="1800" dirty="0" err="1"/>
              <a:t>Lære</a:t>
            </a:r>
            <a:r>
              <a:rPr lang="en-GB" sz="1800" dirty="0"/>
              <a:t> </a:t>
            </a:r>
            <a:r>
              <a:rPr lang="en-GB" sz="1800" dirty="0" err="1"/>
              <a:t>og</a:t>
            </a:r>
            <a:r>
              <a:rPr lang="en-GB" sz="1800" dirty="0"/>
              <a:t> </a:t>
            </a:r>
            <a:r>
              <a:rPr lang="en-GB" sz="1800" dirty="0" err="1"/>
              <a:t>utvise</a:t>
            </a:r>
            <a:r>
              <a:rPr lang="en-GB" sz="1800" dirty="0"/>
              <a:t> Fair play </a:t>
            </a:r>
            <a:r>
              <a:rPr lang="en-GB" sz="1800" dirty="0" err="1"/>
              <a:t>og</a:t>
            </a:r>
            <a:r>
              <a:rPr lang="en-GB" sz="1800" dirty="0"/>
              <a:t> </a:t>
            </a:r>
            <a:r>
              <a:rPr lang="en-GB" sz="1800" dirty="0" err="1"/>
              <a:t>sosial</a:t>
            </a:r>
            <a:r>
              <a:rPr lang="en-GB" sz="1800" dirty="0"/>
              <a:t> </a:t>
            </a:r>
            <a:r>
              <a:rPr lang="en-GB" sz="1800" dirty="0" err="1"/>
              <a:t>kompetanse</a:t>
            </a:r>
            <a:endParaRPr lang="en-GB" sz="1800" dirty="0"/>
          </a:p>
          <a:p>
            <a:pPr lvl="1"/>
            <a:r>
              <a:rPr lang="en-GB" sz="1800" dirty="0" err="1"/>
              <a:t>Påvirke</a:t>
            </a:r>
            <a:r>
              <a:rPr lang="en-GB" sz="1800" dirty="0"/>
              <a:t> </a:t>
            </a:r>
            <a:r>
              <a:rPr lang="en-GB" sz="1800" dirty="0" err="1"/>
              <a:t>ferdigheter</a:t>
            </a:r>
            <a:r>
              <a:rPr lang="en-GB" sz="1800" dirty="0"/>
              <a:t>, </a:t>
            </a:r>
            <a:r>
              <a:rPr lang="en-GB" sz="1800" dirty="0" err="1"/>
              <a:t>fysiske</a:t>
            </a:r>
            <a:r>
              <a:rPr lang="en-GB" sz="1800" dirty="0"/>
              <a:t> </a:t>
            </a:r>
            <a:r>
              <a:rPr lang="en-GB" sz="1800" dirty="0" err="1"/>
              <a:t>egenskaper</a:t>
            </a:r>
            <a:r>
              <a:rPr lang="en-GB" sz="1800" dirty="0"/>
              <a:t> </a:t>
            </a:r>
            <a:r>
              <a:rPr lang="en-GB" sz="1800" dirty="0" err="1"/>
              <a:t>og</a:t>
            </a:r>
            <a:r>
              <a:rPr lang="en-GB" sz="1800" dirty="0"/>
              <a:t> </a:t>
            </a:r>
            <a:r>
              <a:rPr lang="en-GB" sz="1800" dirty="0" err="1"/>
              <a:t>holdninger</a:t>
            </a:r>
            <a:r>
              <a:rPr lang="en-GB" sz="1800" dirty="0"/>
              <a:t> I </a:t>
            </a:r>
            <a:r>
              <a:rPr lang="en-GB" sz="1800" dirty="0" err="1"/>
              <a:t>trening</a:t>
            </a:r>
            <a:r>
              <a:rPr lang="en-GB" sz="1800" dirty="0"/>
              <a:t> </a:t>
            </a:r>
            <a:r>
              <a:rPr lang="en-GB" sz="1800" dirty="0" err="1"/>
              <a:t>og</a:t>
            </a:r>
            <a:r>
              <a:rPr lang="en-GB" sz="1800" dirty="0"/>
              <a:t> </a:t>
            </a:r>
            <a:r>
              <a:rPr lang="en-GB" sz="1800" dirty="0" err="1"/>
              <a:t>kamp</a:t>
            </a:r>
            <a:endParaRPr lang="en-GB" sz="1800" dirty="0"/>
          </a:p>
          <a:p>
            <a:pPr lvl="1"/>
            <a:r>
              <a:rPr lang="en-GB" sz="1800" dirty="0" err="1"/>
              <a:t>Sikre</a:t>
            </a:r>
            <a:r>
              <a:rPr lang="en-GB" sz="1800" dirty="0"/>
              <a:t> </a:t>
            </a:r>
            <a:r>
              <a:rPr lang="en-GB" sz="1800" dirty="0" err="1"/>
              <a:t>tilbud</a:t>
            </a:r>
            <a:r>
              <a:rPr lang="en-GB" sz="1800" dirty="0"/>
              <a:t> </a:t>
            </a:r>
            <a:r>
              <a:rPr lang="en-GB" sz="1800" dirty="0" err="1"/>
              <a:t>og</a:t>
            </a:r>
            <a:r>
              <a:rPr lang="en-GB" sz="1800" dirty="0"/>
              <a:t> </a:t>
            </a:r>
            <a:r>
              <a:rPr lang="en-GB" sz="1800" dirty="0" err="1"/>
              <a:t>muligheter</a:t>
            </a:r>
            <a:r>
              <a:rPr lang="en-GB" sz="1800" dirty="0"/>
              <a:t> </a:t>
            </a:r>
            <a:r>
              <a:rPr lang="en-GB" sz="1800" dirty="0" err="1"/>
              <a:t>til</a:t>
            </a:r>
            <a:r>
              <a:rPr lang="en-GB" sz="1800" dirty="0"/>
              <a:t> alle I </a:t>
            </a:r>
            <a:r>
              <a:rPr lang="en-GB" sz="1800" dirty="0" err="1"/>
              <a:t>klubben</a:t>
            </a:r>
            <a:endParaRPr lang="en-GB" sz="1800" dirty="0"/>
          </a:p>
        </p:txBody>
      </p:sp>
      <p:pic>
        <p:nvPicPr>
          <p:cNvPr id="19" name="Picture 18">
            <a:extLst>
              <a:ext uri="{FF2B5EF4-FFF2-40B4-BE49-F238E27FC236}">
                <a16:creationId xmlns:a16="http://schemas.microsoft.com/office/drawing/2014/main" id="{DF78413E-7220-48FA-AF9A-0941D71ADF62}"/>
              </a:ext>
            </a:extLst>
          </p:cNvPr>
          <p:cNvPicPr>
            <a:picLocks noChangeAspect="1"/>
          </p:cNvPicPr>
          <p:nvPr/>
        </p:nvPicPr>
        <p:blipFill>
          <a:blip r:embed="rId6"/>
          <a:stretch>
            <a:fillRect/>
          </a:stretch>
        </p:blipFill>
        <p:spPr>
          <a:xfrm>
            <a:off x="8868685" y="1805302"/>
            <a:ext cx="2485115" cy="3457824"/>
          </a:xfrm>
          <a:prstGeom prst="rect">
            <a:avLst/>
          </a:prstGeom>
          <a:effectLst>
            <a:outerShdw blurRad="50800" dist="38100" dir="3900000" algn="tl" rotWithShape="0">
              <a:prstClr val="black">
                <a:alpha val="40000"/>
              </a:prstClr>
            </a:outerShdw>
          </a:effectLst>
        </p:spPr>
      </p:pic>
      <p:sp>
        <p:nvSpPr>
          <p:cNvPr id="32" name="TextBox 31">
            <a:extLst>
              <a:ext uri="{FF2B5EF4-FFF2-40B4-BE49-F238E27FC236}">
                <a16:creationId xmlns:a16="http://schemas.microsoft.com/office/drawing/2014/main" id="{5E4BB7D2-7CDE-6455-DA77-67E9C6F39AE7}"/>
              </a:ext>
            </a:extLst>
          </p:cNvPr>
          <p:cNvSpPr txBox="1"/>
          <p:nvPr/>
        </p:nvSpPr>
        <p:spPr>
          <a:xfrm>
            <a:off x="3248025" y="6009644"/>
            <a:ext cx="6496050" cy="523220"/>
          </a:xfrm>
          <a:prstGeom prst="rect">
            <a:avLst/>
          </a:prstGeom>
          <a:noFill/>
        </p:spPr>
        <p:txBody>
          <a:bodyPr wrap="square" rtlCol="0">
            <a:spAutoFit/>
          </a:bodyPr>
          <a:lstStyle/>
          <a:p>
            <a:r>
              <a:rPr lang="en-GB" sz="2800" b="1" dirty="0">
                <a:solidFill>
                  <a:schemeClr val="accent6"/>
                </a:solidFill>
              </a:rPr>
              <a:t>FLEST MULIG – LENGTS MULIG</a:t>
            </a:r>
          </a:p>
        </p:txBody>
      </p:sp>
    </p:spTree>
    <p:extLst>
      <p:ext uri="{BB962C8B-B14F-4D97-AF65-F5344CB8AC3E}">
        <p14:creationId xmlns:p14="http://schemas.microsoft.com/office/powerpoint/2010/main" val="330667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2697C58-5F64-5B29-FD72-C0C8EDC729A5}"/>
              </a:ext>
            </a:extLst>
          </p:cNvPr>
          <p:cNvGraphicFramePr>
            <a:graphicFrameLocks noChangeAspect="1"/>
          </p:cNvGraphicFramePr>
          <p:nvPr>
            <p:custDataLst>
              <p:tags r:id="rId1"/>
            </p:custDataLst>
            <p:extLst>
              <p:ext uri="{D42A27DB-BD31-4B8C-83A1-F6EECF244321}">
                <p14:modId xmlns:p14="http://schemas.microsoft.com/office/powerpoint/2010/main" val="36931801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4" name="think-cell data - do not delete" hidden="1">
                        <a:extLst>
                          <a:ext uri="{FF2B5EF4-FFF2-40B4-BE49-F238E27FC236}">
                            <a16:creationId xmlns:a16="http://schemas.microsoft.com/office/drawing/2014/main" id="{92697C58-5F64-5B29-FD72-C0C8EDC729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552A7D3-CBEA-C8C4-C417-2DA64E0A0AE1}"/>
              </a:ext>
            </a:extLst>
          </p:cNvPr>
          <p:cNvSpPr>
            <a:spLocks noGrp="1"/>
          </p:cNvSpPr>
          <p:nvPr>
            <p:ph type="title"/>
          </p:nvPr>
        </p:nvSpPr>
        <p:spPr>
          <a:xfrm>
            <a:off x="696697" y="243073"/>
            <a:ext cx="10515600" cy="1325563"/>
          </a:xfrm>
        </p:spPr>
        <p:txBody>
          <a:bodyPr vert="horz"/>
          <a:lstStyle/>
          <a:p>
            <a:r>
              <a:rPr lang="en-GB" dirty="0" err="1"/>
              <a:t>Sportsplan</a:t>
            </a:r>
            <a:r>
              <a:rPr lang="en-GB" dirty="0"/>
              <a:t> J15/J17</a:t>
            </a:r>
          </a:p>
        </p:txBody>
      </p:sp>
      <p:pic>
        <p:nvPicPr>
          <p:cNvPr id="14" name="Picture 13">
            <a:extLst>
              <a:ext uri="{FF2B5EF4-FFF2-40B4-BE49-F238E27FC236}">
                <a16:creationId xmlns:a16="http://schemas.microsoft.com/office/drawing/2014/main" id="{B25988D1-6955-9AA0-3276-A2A3F5626206}"/>
              </a:ext>
            </a:extLst>
          </p:cNvPr>
          <p:cNvPicPr>
            <a:picLocks noChangeAspect="1"/>
          </p:cNvPicPr>
          <p:nvPr/>
        </p:nvPicPr>
        <p:blipFill>
          <a:blip r:embed="rId5"/>
          <a:stretch>
            <a:fillRect/>
          </a:stretch>
        </p:blipFill>
        <p:spPr>
          <a:xfrm>
            <a:off x="417486" y="1535813"/>
            <a:ext cx="4921503" cy="4781796"/>
          </a:xfrm>
          <a:prstGeom prst="rect">
            <a:avLst/>
          </a:prstGeom>
        </p:spPr>
      </p:pic>
      <p:pic>
        <p:nvPicPr>
          <p:cNvPr id="16" name="Picture 15">
            <a:extLst>
              <a:ext uri="{FF2B5EF4-FFF2-40B4-BE49-F238E27FC236}">
                <a16:creationId xmlns:a16="http://schemas.microsoft.com/office/drawing/2014/main" id="{911F91FE-CE2E-0008-B5A1-9D092D7DBA22}"/>
              </a:ext>
            </a:extLst>
          </p:cNvPr>
          <p:cNvPicPr>
            <a:picLocks noChangeAspect="1"/>
          </p:cNvPicPr>
          <p:nvPr/>
        </p:nvPicPr>
        <p:blipFill>
          <a:blip r:embed="rId6"/>
          <a:stretch>
            <a:fillRect/>
          </a:stretch>
        </p:blipFill>
        <p:spPr>
          <a:xfrm>
            <a:off x="6237504" y="544015"/>
            <a:ext cx="4902452" cy="6070912"/>
          </a:xfrm>
          <a:prstGeom prst="rect">
            <a:avLst/>
          </a:prstGeom>
        </p:spPr>
      </p:pic>
      <p:sp>
        <p:nvSpPr>
          <p:cNvPr id="17" name="Rectangle 16">
            <a:extLst>
              <a:ext uri="{FF2B5EF4-FFF2-40B4-BE49-F238E27FC236}">
                <a16:creationId xmlns:a16="http://schemas.microsoft.com/office/drawing/2014/main" id="{B50F28DE-539F-AA3C-48F1-B34CD0D94AD1}"/>
              </a:ext>
            </a:extLst>
          </p:cNvPr>
          <p:cNvSpPr/>
          <p:nvPr/>
        </p:nvSpPr>
        <p:spPr>
          <a:xfrm>
            <a:off x="4886325" y="1381125"/>
            <a:ext cx="981075" cy="8096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logo with a letter m and numbers&#10;&#10;Description automatically generated">
            <a:extLst>
              <a:ext uri="{FF2B5EF4-FFF2-40B4-BE49-F238E27FC236}">
                <a16:creationId xmlns:a16="http://schemas.microsoft.com/office/drawing/2014/main" id="{83C89CE2-743B-169E-53AA-8168CB1A7CCF}"/>
              </a:ext>
            </a:extLst>
          </p:cNvPr>
          <p:cNvPicPr>
            <a:picLocks noChangeAspect="1"/>
          </p:cNvPicPr>
          <p:nvPr/>
        </p:nvPicPr>
        <p:blipFill>
          <a:blip r:embed="rId7"/>
          <a:stretch>
            <a:fillRect/>
          </a:stretch>
        </p:blipFill>
        <p:spPr>
          <a:xfrm>
            <a:off x="5351355" y="114300"/>
            <a:ext cx="479637" cy="654050"/>
          </a:xfrm>
          <a:prstGeom prst="rect">
            <a:avLst/>
          </a:prstGeom>
        </p:spPr>
      </p:pic>
    </p:spTree>
    <p:extLst>
      <p:ext uri="{BB962C8B-B14F-4D97-AF65-F5344CB8AC3E}">
        <p14:creationId xmlns:p14="http://schemas.microsoft.com/office/powerpoint/2010/main" val="745228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9E38A-3F89-BABE-2835-A836AABF23EE}"/>
              </a:ext>
            </a:extLst>
          </p:cNvPr>
          <p:cNvSpPr>
            <a:spLocks noGrp="1"/>
          </p:cNvSpPr>
          <p:nvPr>
            <p:ph type="title"/>
          </p:nvPr>
        </p:nvSpPr>
        <p:spPr>
          <a:xfrm>
            <a:off x="838201" y="365125"/>
            <a:ext cx="5251316" cy="1807305"/>
          </a:xfrm>
        </p:spPr>
        <p:txBody>
          <a:bodyPr>
            <a:normAutofit/>
          </a:bodyPr>
          <a:lstStyle/>
          <a:p>
            <a:r>
              <a:rPr lang="en-GB" dirty="0"/>
              <a:t>FORVENTNINGER</a:t>
            </a:r>
            <a:endParaRPr lang="en-US" dirty="0"/>
          </a:p>
        </p:txBody>
      </p:sp>
      <p:sp>
        <p:nvSpPr>
          <p:cNvPr id="3" name="Content Placeholder 2">
            <a:extLst>
              <a:ext uri="{FF2B5EF4-FFF2-40B4-BE49-F238E27FC236}">
                <a16:creationId xmlns:a16="http://schemas.microsoft.com/office/drawing/2014/main" id="{488DF01B-C07D-6C1A-A62A-CEBA38D07A5F}"/>
              </a:ext>
            </a:extLst>
          </p:cNvPr>
          <p:cNvSpPr>
            <a:spLocks noGrp="1"/>
          </p:cNvSpPr>
          <p:nvPr>
            <p:ph idx="1"/>
          </p:nvPr>
        </p:nvSpPr>
        <p:spPr>
          <a:xfrm>
            <a:off x="199292" y="1543575"/>
            <a:ext cx="5824003" cy="4599318"/>
          </a:xfrm>
        </p:spPr>
        <p:txBody>
          <a:bodyPr tIns="91440" rIns="0" bIns="0">
            <a:normAutofit fontScale="25000" lnSpcReduction="20000"/>
          </a:bodyPr>
          <a:lstStyle/>
          <a:p>
            <a:pPr marL="0" indent="0" algn="l">
              <a:lnSpc>
                <a:spcPct val="110000"/>
              </a:lnSpc>
              <a:spcBef>
                <a:spcPts val="1200"/>
              </a:spcBef>
              <a:spcAft>
                <a:spcPts val="600"/>
              </a:spcAft>
              <a:buNone/>
            </a:pPr>
            <a:r>
              <a:rPr lang="en-US" sz="5600" b="1" dirty="0" err="1"/>
              <a:t>Trening</a:t>
            </a:r>
            <a:endParaRPr lang="en-US" sz="5600" b="1" dirty="0"/>
          </a:p>
          <a:p>
            <a:pPr marL="463550" algn="l">
              <a:lnSpc>
                <a:spcPct val="110000"/>
              </a:lnSpc>
              <a:spcBef>
                <a:spcPts val="1200"/>
              </a:spcBef>
              <a:spcAft>
                <a:spcPts val="600"/>
              </a:spcAft>
              <a:tabLst>
                <a:tab pos="511175" algn="l"/>
              </a:tabLst>
            </a:pPr>
            <a:r>
              <a:rPr lang="en-US" sz="6400" dirty="0"/>
              <a:t>Alle </a:t>
            </a:r>
            <a:r>
              <a:rPr lang="en-US" sz="6400" dirty="0" err="1"/>
              <a:t>skal</a:t>
            </a:r>
            <a:r>
              <a:rPr lang="en-US" sz="6400" dirty="0"/>
              <a:t> </a:t>
            </a:r>
            <a:r>
              <a:rPr lang="en-US" sz="6400" dirty="0" err="1"/>
              <a:t>være</a:t>
            </a:r>
            <a:r>
              <a:rPr lang="en-US" sz="6400" dirty="0"/>
              <a:t> </a:t>
            </a:r>
            <a:r>
              <a:rPr lang="en-US" sz="6400" dirty="0" err="1"/>
              <a:t>konsentrert</a:t>
            </a:r>
            <a:endParaRPr lang="en-US" sz="6400" dirty="0"/>
          </a:p>
          <a:p>
            <a:pPr marL="463550" algn="l">
              <a:lnSpc>
                <a:spcPct val="110000"/>
              </a:lnSpc>
              <a:spcBef>
                <a:spcPts val="1200"/>
              </a:spcBef>
              <a:spcAft>
                <a:spcPts val="600"/>
              </a:spcAft>
            </a:pPr>
            <a:r>
              <a:rPr lang="en-US" sz="6400" dirty="0"/>
              <a:t>Alle </a:t>
            </a:r>
            <a:r>
              <a:rPr lang="en-US" sz="6400" dirty="0" err="1"/>
              <a:t>skal</a:t>
            </a:r>
            <a:r>
              <a:rPr lang="en-US" sz="6400" dirty="0"/>
              <a:t> </a:t>
            </a:r>
            <a:r>
              <a:rPr lang="en-US" sz="6400" dirty="0" err="1"/>
              <a:t>være</a:t>
            </a:r>
            <a:r>
              <a:rPr lang="en-US" sz="6400" dirty="0"/>
              <a:t> </a:t>
            </a:r>
            <a:r>
              <a:rPr lang="en-US" sz="6400" dirty="0" err="1"/>
              <a:t>presis</a:t>
            </a:r>
            <a:r>
              <a:rPr lang="en-US" sz="6400" dirty="0"/>
              <a:t>, </a:t>
            </a:r>
            <a:r>
              <a:rPr lang="en-US" sz="6400" dirty="0" err="1"/>
              <a:t>gi</a:t>
            </a:r>
            <a:r>
              <a:rPr lang="en-US" sz="6400" dirty="0"/>
              <a:t> </a:t>
            </a:r>
            <a:r>
              <a:rPr lang="en-US" sz="6400" dirty="0" err="1"/>
              <a:t>beskjed</a:t>
            </a:r>
            <a:r>
              <a:rPr lang="en-US" sz="6400" dirty="0"/>
              <a:t> </a:t>
            </a:r>
            <a:r>
              <a:rPr lang="en-US" sz="6400" dirty="0" err="1"/>
              <a:t>når</a:t>
            </a:r>
            <a:r>
              <a:rPr lang="en-US" sz="6400" dirty="0"/>
              <a:t> </a:t>
            </a:r>
            <a:r>
              <a:rPr lang="en-US" sz="6400" dirty="0" err="1"/>
              <a:t>en</a:t>
            </a:r>
            <a:r>
              <a:rPr lang="en-US" sz="6400" dirty="0"/>
              <a:t> </a:t>
            </a:r>
            <a:r>
              <a:rPr lang="en-US" sz="6400" dirty="0" err="1"/>
              <a:t>ikke</a:t>
            </a:r>
            <a:r>
              <a:rPr lang="en-US" sz="6400" dirty="0"/>
              <a:t> </a:t>
            </a:r>
            <a:r>
              <a:rPr lang="en-US" sz="6400" dirty="0" err="1"/>
              <a:t>kan</a:t>
            </a:r>
            <a:r>
              <a:rPr lang="en-US" sz="6400" dirty="0"/>
              <a:t> </a:t>
            </a:r>
            <a:r>
              <a:rPr lang="en-US" sz="6400" dirty="0" err="1"/>
              <a:t>komme</a:t>
            </a:r>
            <a:endParaRPr lang="en-US" sz="6400" dirty="0"/>
          </a:p>
          <a:p>
            <a:pPr marL="463550" algn="l">
              <a:lnSpc>
                <a:spcPct val="110000"/>
              </a:lnSpc>
              <a:spcBef>
                <a:spcPts val="1200"/>
              </a:spcBef>
              <a:spcAft>
                <a:spcPts val="600"/>
              </a:spcAft>
            </a:pPr>
            <a:r>
              <a:rPr lang="en-US" sz="6400" dirty="0"/>
              <a:t>Alle </a:t>
            </a:r>
            <a:r>
              <a:rPr lang="en-US" sz="6400" dirty="0" err="1"/>
              <a:t>skal</a:t>
            </a:r>
            <a:r>
              <a:rPr lang="en-US" sz="6400" dirty="0"/>
              <a:t> </a:t>
            </a:r>
            <a:r>
              <a:rPr lang="en-US" sz="6400" dirty="0" err="1"/>
              <a:t>være</a:t>
            </a:r>
            <a:r>
              <a:rPr lang="en-US" sz="6400" dirty="0"/>
              <a:t> med å </a:t>
            </a:r>
            <a:r>
              <a:rPr lang="en-US" sz="6400" dirty="0" err="1"/>
              <a:t>samle</a:t>
            </a:r>
            <a:r>
              <a:rPr lang="en-US" sz="6400" dirty="0"/>
              <a:t> inn </a:t>
            </a:r>
            <a:r>
              <a:rPr lang="en-US" sz="6400" dirty="0" err="1"/>
              <a:t>utstyr</a:t>
            </a:r>
            <a:r>
              <a:rPr lang="en-US" sz="6400" dirty="0"/>
              <a:t> </a:t>
            </a:r>
            <a:r>
              <a:rPr lang="en-US" sz="6400" dirty="0" err="1"/>
              <a:t>etter</a:t>
            </a:r>
            <a:r>
              <a:rPr lang="en-US" sz="6400" dirty="0"/>
              <a:t> </a:t>
            </a:r>
            <a:r>
              <a:rPr lang="en-US" sz="6400" dirty="0" err="1"/>
              <a:t>trening</a:t>
            </a:r>
            <a:r>
              <a:rPr lang="en-US" sz="6400" dirty="0"/>
              <a:t>. Ingen </a:t>
            </a:r>
            <a:r>
              <a:rPr lang="en-US" sz="6400" dirty="0" err="1"/>
              <a:t>går</a:t>
            </a:r>
            <a:r>
              <a:rPr lang="en-US" sz="6400" dirty="0"/>
              <a:t> </a:t>
            </a:r>
            <a:r>
              <a:rPr lang="en-US" sz="6400" dirty="0" err="1"/>
              <a:t>hjem</a:t>
            </a:r>
            <a:r>
              <a:rPr lang="en-US" sz="6400" dirty="0"/>
              <a:t> </a:t>
            </a:r>
            <a:r>
              <a:rPr lang="en-US" sz="6400" dirty="0" err="1"/>
              <a:t>før</a:t>
            </a:r>
            <a:r>
              <a:rPr lang="en-US" sz="6400" dirty="0"/>
              <a:t> alt er </a:t>
            </a:r>
            <a:r>
              <a:rPr lang="en-US" sz="6400" dirty="0" err="1"/>
              <a:t>inne</a:t>
            </a:r>
            <a:r>
              <a:rPr lang="en-US" sz="6400" dirty="0"/>
              <a:t> </a:t>
            </a:r>
            <a:r>
              <a:rPr lang="en-US" sz="6400" dirty="0" err="1"/>
              <a:t>og</a:t>
            </a:r>
            <a:r>
              <a:rPr lang="en-US" sz="6400" dirty="0"/>
              <a:t> </a:t>
            </a:r>
            <a:r>
              <a:rPr lang="en-US" sz="6400" dirty="0" err="1"/>
              <a:t>treneren</a:t>
            </a:r>
            <a:r>
              <a:rPr lang="en-US" sz="6400" dirty="0"/>
              <a:t> er </a:t>
            </a:r>
            <a:r>
              <a:rPr lang="en-US" sz="6400" dirty="0" err="1"/>
              <a:t>fornøyd</a:t>
            </a:r>
            <a:r>
              <a:rPr lang="en-US" sz="6400" dirty="0"/>
              <a:t>.</a:t>
            </a:r>
          </a:p>
          <a:p>
            <a:pPr marL="463550" algn="l">
              <a:lnSpc>
                <a:spcPct val="110000"/>
              </a:lnSpc>
              <a:spcBef>
                <a:spcPts val="1200"/>
              </a:spcBef>
              <a:spcAft>
                <a:spcPts val="600"/>
              </a:spcAft>
            </a:pPr>
            <a:r>
              <a:rPr lang="en-US" sz="6400" dirty="0" err="1"/>
              <a:t>Språkbruk</a:t>
            </a:r>
            <a:r>
              <a:rPr lang="en-US" sz="6400" dirty="0"/>
              <a:t> </a:t>
            </a:r>
            <a:r>
              <a:rPr lang="en-US" sz="6400" dirty="0" err="1"/>
              <a:t>og</a:t>
            </a:r>
            <a:r>
              <a:rPr lang="en-US" sz="6400" dirty="0"/>
              <a:t> </a:t>
            </a:r>
            <a:r>
              <a:rPr lang="en-US" sz="6400" dirty="0" err="1"/>
              <a:t>oppførsel</a:t>
            </a:r>
            <a:r>
              <a:rPr lang="en-US" sz="6400" dirty="0"/>
              <a:t> over </a:t>
            </a:r>
            <a:r>
              <a:rPr lang="en-US" sz="6400" dirty="0" err="1"/>
              <a:t>medspillere</a:t>
            </a:r>
            <a:r>
              <a:rPr lang="en-US" sz="6400" dirty="0"/>
              <a:t>, </a:t>
            </a:r>
            <a:r>
              <a:rPr lang="en-US" sz="6400" dirty="0" err="1"/>
              <a:t>motspillere</a:t>
            </a:r>
            <a:r>
              <a:rPr lang="en-US" sz="6400" dirty="0"/>
              <a:t> </a:t>
            </a:r>
            <a:r>
              <a:rPr lang="en-US" sz="6400" dirty="0" err="1"/>
              <a:t>og</a:t>
            </a:r>
            <a:r>
              <a:rPr lang="en-US" sz="6400" dirty="0"/>
              <a:t> </a:t>
            </a:r>
            <a:r>
              <a:rPr lang="en-US" sz="6400" dirty="0" err="1"/>
              <a:t>dommere</a:t>
            </a:r>
            <a:r>
              <a:rPr lang="en-US" sz="6400" dirty="0"/>
              <a:t> </a:t>
            </a:r>
            <a:r>
              <a:rPr lang="en-US" sz="6400" dirty="0" err="1"/>
              <a:t>settes</a:t>
            </a:r>
            <a:r>
              <a:rPr lang="en-US" sz="6400" dirty="0"/>
              <a:t> </a:t>
            </a:r>
            <a:r>
              <a:rPr lang="en-US" sz="6400" dirty="0" err="1"/>
              <a:t>i</a:t>
            </a:r>
            <a:r>
              <a:rPr lang="en-US" sz="6400" dirty="0"/>
              <a:t> </a:t>
            </a:r>
            <a:r>
              <a:rPr lang="en-US" sz="6400" dirty="0" err="1"/>
              <a:t>fokus</a:t>
            </a:r>
            <a:r>
              <a:rPr lang="en-US" sz="6400" dirty="0"/>
              <a:t>. Vi </a:t>
            </a:r>
            <a:r>
              <a:rPr lang="en-US" sz="6400" dirty="0" err="1"/>
              <a:t>skal</a:t>
            </a:r>
            <a:r>
              <a:rPr lang="en-US" sz="6400" dirty="0"/>
              <a:t> </a:t>
            </a:r>
            <a:r>
              <a:rPr lang="en-US" sz="6400" dirty="0" err="1"/>
              <a:t>bygge</a:t>
            </a:r>
            <a:r>
              <a:rPr lang="en-US" sz="6400" dirty="0"/>
              <a:t> </a:t>
            </a:r>
            <a:r>
              <a:rPr lang="en-US" sz="6400" dirty="0" err="1"/>
              <a:t>opp</a:t>
            </a:r>
            <a:r>
              <a:rPr lang="en-US" sz="6400" dirty="0"/>
              <a:t> </a:t>
            </a:r>
            <a:r>
              <a:rPr lang="en-US" sz="6400" dirty="0" err="1"/>
              <a:t>medspillere</a:t>
            </a:r>
            <a:r>
              <a:rPr lang="en-US" sz="6400" dirty="0"/>
              <a:t> </a:t>
            </a:r>
            <a:r>
              <a:rPr lang="en-US" sz="6400" dirty="0" err="1"/>
              <a:t>og</a:t>
            </a:r>
            <a:r>
              <a:rPr lang="en-US" sz="6400" dirty="0"/>
              <a:t> </a:t>
            </a:r>
            <a:r>
              <a:rPr lang="en-US" sz="6400" dirty="0" err="1"/>
              <a:t>respektere</a:t>
            </a:r>
            <a:r>
              <a:rPr lang="en-US" sz="6400" dirty="0"/>
              <a:t> </a:t>
            </a:r>
            <a:r>
              <a:rPr lang="en-US" sz="6400" dirty="0" err="1"/>
              <a:t>motspillere</a:t>
            </a:r>
            <a:r>
              <a:rPr lang="en-US" sz="6400" dirty="0"/>
              <a:t> </a:t>
            </a:r>
            <a:r>
              <a:rPr lang="en-US" sz="6400" dirty="0" err="1"/>
              <a:t>og</a:t>
            </a:r>
            <a:r>
              <a:rPr lang="en-US" sz="6400" dirty="0"/>
              <a:t> </a:t>
            </a:r>
            <a:r>
              <a:rPr lang="en-US" sz="6400" dirty="0" err="1"/>
              <a:t>dommere</a:t>
            </a:r>
            <a:r>
              <a:rPr lang="en-US" sz="6400" dirty="0"/>
              <a:t>.</a:t>
            </a:r>
          </a:p>
          <a:p>
            <a:pPr marL="463550" algn="l">
              <a:lnSpc>
                <a:spcPct val="110000"/>
              </a:lnSpc>
              <a:spcBef>
                <a:spcPts val="1200"/>
              </a:spcBef>
              <a:spcAft>
                <a:spcPts val="600"/>
              </a:spcAft>
            </a:pPr>
            <a:r>
              <a:rPr lang="en-US" sz="6400" dirty="0"/>
              <a:t>Alle </a:t>
            </a:r>
            <a:r>
              <a:rPr lang="en-US" sz="6400" dirty="0" err="1"/>
              <a:t>har</a:t>
            </a:r>
            <a:r>
              <a:rPr lang="en-US" sz="6400" dirty="0"/>
              <a:t> </a:t>
            </a:r>
            <a:r>
              <a:rPr lang="en-US" sz="6400" dirty="0" err="1"/>
              <a:t>drikkepause</a:t>
            </a:r>
            <a:r>
              <a:rPr lang="en-US" sz="6400" dirty="0"/>
              <a:t>/</a:t>
            </a:r>
            <a:r>
              <a:rPr lang="en-US" sz="6400" dirty="0" err="1"/>
              <a:t>dopause</a:t>
            </a:r>
            <a:r>
              <a:rPr lang="en-US" sz="6400" dirty="0"/>
              <a:t> </a:t>
            </a:r>
            <a:r>
              <a:rPr lang="en-US" sz="6400" dirty="0" err="1"/>
              <a:t>til</a:t>
            </a:r>
            <a:r>
              <a:rPr lang="en-US" sz="6400" dirty="0"/>
              <a:t> </a:t>
            </a:r>
            <a:r>
              <a:rPr lang="en-US" sz="6400" dirty="0" err="1"/>
              <a:t>samme</a:t>
            </a:r>
            <a:r>
              <a:rPr lang="en-US" sz="6400" dirty="0"/>
              <a:t> </a:t>
            </a:r>
            <a:r>
              <a:rPr lang="en-US" sz="6400" dirty="0" err="1"/>
              <a:t>tid</a:t>
            </a:r>
            <a:r>
              <a:rPr lang="en-US" sz="6400" dirty="0"/>
              <a:t> – </a:t>
            </a:r>
            <a:r>
              <a:rPr lang="en-US" sz="6400" dirty="0" err="1"/>
              <a:t>treneren</a:t>
            </a:r>
            <a:r>
              <a:rPr lang="en-US" sz="6400" dirty="0"/>
              <a:t> </a:t>
            </a:r>
            <a:r>
              <a:rPr lang="en-US" sz="6400" dirty="0" err="1"/>
              <a:t>bestemmer</a:t>
            </a:r>
            <a:r>
              <a:rPr lang="en-US" sz="6400" dirty="0"/>
              <a:t>.</a:t>
            </a:r>
          </a:p>
          <a:p>
            <a:pPr marL="463550" algn="l">
              <a:lnSpc>
                <a:spcPct val="110000"/>
              </a:lnSpc>
              <a:spcBef>
                <a:spcPts val="1200"/>
              </a:spcBef>
              <a:spcAft>
                <a:spcPts val="600"/>
              </a:spcAft>
            </a:pPr>
            <a:r>
              <a:rPr lang="en-US" sz="6400" dirty="0" err="1"/>
              <a:t>Kommer</a:t>
            </a:r>
            <a:r>
              <a:rPr lang="en-US" sz="6400" dirty="0"/>
              <a:t> du for sent </a:t>
            </a:r>
            <a:r>
              <a:rPr lang="en-US" sz="6400" dirty="0" err="1"/>
              <a:t>til</a:t>
            </a:r>
            <a:r>
              <a:rPr lang="en-US" sz="6400" dirty="0"/>
              <a:t> </a:t>
            </a:r>
            <a:r>
              <a:rPr lang="en-US" sz="6400" dirty="0" err="1"/>
              <a:t>trening</a:t>
            </a:r>
            <a:r>
              <a:rPr lang="en-US" sz="6400" dirty="0"/>
              <a:t>, </a:t>
            </a:r>
            <a:r>
              <a:rPr lang="en-US" sz="6400" dirty="0" err="1"/>
              <a:t>står</a:t>
            </a:r>
            <a:r>
              <a:rPr lang="en-US" sz="6400" dirty="0"/>
              <a:t> du over </a:t>
            </a:r>
            <a:r>
              <a:rPr lang="en-US" sz="6400" dirty="0" err="1"/>
              <a:t>øvelsen</a:t>
            </a:r>
            <a:r>
              <a:rPr lang="en-US" sz="6400" dirty="0"/>
              <a:t> </a:t>
            </a:r>
            <a:r>
              <a:rPr lang="en-US" sz="6400" dirty="0" err="1"/>
              <a:t>som</a:t>
            </a:r>
            <a:r>
              <a:rPr lang="en-US" sz="6400" dirty="0"/>
              <a:t> er </a:t>
            </a:r>
            <a:r>
              <a:rPr lang="en-US" sz="6400" dirty="0" err="1"/>
              <a:t>i</a:t>
            </a:r>
            <a:r>
              <a:rPr lang="en-US" sz="6400" dirty="0"/>
              <a:t> gang </a:t>
            </a:r>
            <a:r>
              <a:rPr lang="en-US" sz="6400" dirty="0" err="1"/>
              <a:t>når</a:t>
            </a:r>
            <a:r>
              <a:rPr lang="en-US" sz="6400" dirty="0"/>
              <a:t> du </a:t>
            </a:r>
            <a:r>
              <a:rPr lang="en-US" sz="6400" dirty="0" err="1"/>
              <a:t>kommer</a:t>
            </a:r>
            <a:r>
              <a:rPr lang="en-US" sz="6400" dirty="0"/>
              <a:t>, </a:t>
            </a:r>
            <a:r>
              <a:rPr lang="en-US" sz="6400" dirty="0" err="1"/>
              <a:t>og</a:t>
            </a:r>
            <a:r>
              <a:rPr lang="en-US" sz="6400" dirty="0"/>
              <a:t> hopper inn </a:t>
            </a:r>
            <a:r>
              <a:rPr lang="en-US" sz="6400" dirty="0" err="1"/>
              <a:t>ved</a:t>
            </a:r>
            <a:r>
              <a:rPr lang="en-US" sz="6400" dirty="0"/>
              <a:t> </a:t>
            </a:r>
            <a:r>
              <a:rPr lang="en-US" sz="6400" dirty="0" err="1"/>
              <a:t>neste</a:t>
            </a:r>
            <a:r>
              <a:rPr lang="en-US" sz="6400" dirty="0"/>
              <a:t> </a:t>
            </a:r>
            <a:r>
              <a:rPr lang="en-US" sz="6400" dirty="0" err="1"/>
              <a:t>øvelsesstart</a:t>
            </a:r>
            <a:r>
              <a:rPr lang="en-US" sz="6400" dirty="0"/>
              <a:t>.</a:t>
            </a:r>
          </a:p>
          <a:p>
            <a:pPr marL="463550" algn="l">
              <a:lnSpc>
                <a:spcPct val="110000"/>
              </a:lnSpc>
              <a:spcBef>
                <a:spcPts val="1200"/>
              </a:spcBef>
              <a:spcAft>
                <a:spcPts val="600"/>
              </a:spcAft>
            </a:pPr>
            <a:r>
              <a:rPr lang="en-US" sz="6400" dirty="0"/>
              <a:t>Er </a:t>
            </a:r>
            <a:r>
              <a:rPr lang="en-US" sz="6400" dirty="0" err="1"/>
              <a:t>en</a:t>
            </a:r>
            <a:r>
              <a:rPr lang="en-US" sz="6400" dirty="0"/>
              <a:t> </a:t>
            </a:r>
            <a:r>
              <a:rPr lang="en-US" sz="6400" dirty="0" err="1"/>
              <a:t>ikke</a:t>
            </a:r>
            <a:r>
              <a:rPr lang="en-US" sz="6400" dirty="0"/>
              <a:t> med </a:t>
            </a:r>
            <a:r>
              <a:rPr lang="en-US" sz="6400" dirty="0" err="1"/>
              <a:t>på</a:t>
            </a:r>
            <a:r>
              <a:rPr lang="en-US" sz="6400" dirty="0"/>
              <a:t> </a:t>
            </a:r>
            <a:r>
              <a:rPr lang="en-US" sz="6400" dirty="0" err="1"/>
              <a:t>øvelse</a:t>
            </a:r>
            <a:r>
              <a:rPr lang="en-US" sz="6400" dirty="0"/>
              <a:t> er </a:t>
            </a:r>
            <a:r>
              <a:rPr lang="en-US" sz="6400" dirty="0" err="1"/>
              <a:t>en</a:t>
            </a:r>
            <a:r>
              <a:rPr lang="en-US" sz="6400" dirty="0"/>
              <a:t> </a:t>
            </a:r>
            <a:r>
              <a:rPr lang="en-US" sz="6400" dirty="0" err="1"/>
              <a:t>ikke</a:t>
            </a:r>
            <a:r>
              <a:rPr lang="en-US" sz="6400" dirty="0"/>
              <a:t> med </a:t>
            </a:r>
            <a:r>
              <a:rPr lang="en-US" sz="6400" dirty="0" err="1"/>
              <a:t>på</a:t>
            </a:r>
            <a:r>
              <a:rPr lang="en-US" sz="6400" dirty="0"/>
              <a:t> spill, </a:t>
            </a:r>
            <a:r>
              <a:rPr lang="en-US" sz="6400" dirty="0" err="1"/>
              <a:t>tull</a:t>
            </a:r>
            <a:r>
              <a:rPr lang="en-US" sz="6400" dirty="0"/>
              <a:t> </a:t>
            </a:r>
            <a:r>
              <a:rPr lang="en-US" sz="6400" dirty="0" err="1"/>
              <a:t>på</a:t>
            </a:r>
            <a:r>
              <a:rPr lang="en-US" sz="6400" dirty="0"/>
              <a:t> </a:t>
            </a:r>
            <a:r>
              <a:rPr lang="en-US" sz="6400" dirty="0" err="1"/>
              <a:t>øvelse</a:t>
            </a:r>
            <a:r>
              <a:rPr lang="en-US" sz="6400" dirty="0"/>
              <a:t> </a:t>
            </a:r>
            <a:r>
              <a:rPr lang="en-US" sz="6400" dirty="0" err="1"/>
              <a:t>går</a:t>
            </a:r>
            <a:r>
              <a:rPr lang="en-US" sz="6400" dirty="0"/>
              <a:t> </a:t>
            </a:r>
            <a:r>
              <a:rPr lang="en-US" sz="6400" dirty="0" err="1"/>
              <a:t>ut</a:t>
            </a:r>
            <a:r>
              <a:rPr lang="en-US" sz="6400" dirty="0"/>
              <a:t> over </a:t>
            </a:r>
            <a:r>
              <a:rPr lang="en-US" sz="6400" dirty="0" err="1"/>
              <a:t>tiden</a:t>
            </a:r>
            <a:r>
              <a:rPr lang="en-US" sz="6400" dirty="0"/>
              <a:t> </a:t>
            </a:r>
            <a:r>
              <a:rPr lang="en-US" sz="6400" dirty="0" err="1"/>
              <a:t>til</a:t>
            </a:r>
            <a:r>
              <a:rPr lang="en-US" sz="6400" dirty="0"/>
              <a:t> </a:t>
            </a:r>
            <a:r>
              <a:rPr lang="en-US" sz="6400" dirty="0" err="1"/>
              <a:t>rådighet</a:t>
            </a:r>
            <a:r>
              <a:rPr lang="en-US" sz="6400" dirty="0"/>
              <a:t> for spill.</a:t>
            </a:r>
          </a:p>
          <a:p>
            <a:pPr algn="l">
              <a:buFont typeface="Wingdings" panose="05000000000000000000" pitchFamily="2" charset="2"/>
              <a:buChar char="Ø"/>
            </a:pPr>
            <a:endParaRPr lang="nb-NO" sz="2000" dirty="0"/>
          </a:p>
        </p:txBody>
      </p:sp>
      <p:pic>
        <p:nvPicPr>
          <p:cNvPr id="5" name="Picture 4" descr="A football field with a goal post&#10;&#10;Description automatically generated">
            <a:extLst>
              <a:ext uri="{FF2B5EF4-FFF2-40B4-BE49-F238E27FC236}">
                <a16:creationId xmlns:a16="http://schemas.microsoft.com/office/drawing/2014/main" id="{3E174DE2-4B0D-E1FA-E923-F7D7FE1E4DE6}"/>
              </a:ext>
            </a:extLst>
          </p:cNvPr>
          <p:cNvPicPr>
            <a:picLocks noChangeAspect="1"/>
          </p:cNvPicPr>
          <p:nvPr/>
        </p:nvPicPr>
        <p:blipFill rotWithShape="1">
          <a:blip r:embed="rId2"/>
          <a:srcRect l="18323" r="19074" b="-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4" name="Picture 3" descr="A logo with a letter m and numbers&#10;&#10;Description automatically generated">
            <a:extLst>
              <a:ext uri="{FF2B5EF4-FFF2-40B4-BE49-F238E27FC236}">
                <a16:creationId xmlns:a16="http://schemas.microsoft.com/office/drawing/2014/main" id="{25E3AA62-5BA8-281B-8E4E-2DC57D8E53C8}"/>
              </a:ext>
            </a:extLst>
          </p:cNvPr>
          <p:cNvPicPr>
            <a:picLocks noChangeAspect="1"/>
          </p:cNvPicPr>
          <p:nvPr/>
        </p:nvPicPr>
        <p:blipFill>
          <a:blip r:embed="rId3"/>
          <a:stretch>
            <a:fillRect/>
          </a:stretch>
        </p:blipFill>
        <p:spPr>
          <a:xfrm>
            <a:off x="5351355" y="114300"/>
            <a:ext cx="479637" cy="654050"/>
          </a:xfrm>
          <a:prstGeom prst="rect">
            <a:avLst/>
          </a:prstGeom>
        </p:spPr>
      </p:pic>
    </p:spTree>
    <p:extLst>
      <p:ext uri="{BB962C8B-B14F-4D97-AF65-F5344CB8AC3E}">
        <p14:creationId xmlns:p14="http://schemas.microsoft.com/office/powerpoint/2010/main" val="1524678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9E38A-3F89-BABE-2835-A836AABF23EE}"/>
              </a:ext>
            </a:extLst>
          </p:cNvPr>
          <p:cNvSpPr>
            <a:spLocks noGrp="1"/>
          </p:cNvSpPr>
          <p:nvPr>
            <p:ph type="title"/>
          </p:nvPr>
        </p:nvSpPr>
        <p:spPr>
          <a:xfrm>
            <a:off x="838201" y="365125"/>
            <a:ext cx="5251316" cy="1807305"/>
          </a:xfrm>
        </p:spPr>
        <p:txBody>
          <a:bodyPr>
            <a:normAutofit/>
          </a:bodyPr>
          <a:lstStyle/>
          <a:p>
            <a:r>
              <a:rPr lang="en-GB" dirty="0"/>
              <a:t>FORVENTNINGER</a:t>
            </a:r>
            <a:endParaRPr lang="en-US" dirty="0"/>
          </a:p>
        </p:txBody>
      </p:sp>
      <p:sp>
        <p:nvSpPr>
          <p:cNvPr id="3" name="Content Placeholder 2">
            <a:extLst>
              <a:ext uri="{FF2B5EF4-FFF2-40B4-BE49-F238E27FC236}">
                <a16:creationId xmlns:a16="http://schemas.microsoft.com/office/drawing/2014/main" id="{488DF01B-C07D-6C1A-A62A-CEBA38D07A5F}"/>
              </a:ext>
            </a:extLst>
          </p:cNvPr>
          <p:cNvSpPr>
            <a:spLocks noGrp="1"/>
          </p:cNvSpPr>
          <p:nvPr>
            <p:ph idx="1"/>
          </p:nvPr>
        </p:nvSpPr>
        <p:spPr>
          <a:xfrm>
            <a:off x="266431" y="1859486"/>
            <a:ext cx="5962784" cy="4633389"/>
          </a:xfrm>
        </p:spPr>
        <p:txBody>
          <a:bodyPr>
            <a:normAutofit/>
          </a:bodyPr>
          <a:lstStyle/>
          <a:p>
            <a:pPr marL="0" indent="0">
              <a:spcBef>
                <a:spcPts val="1200"/>
              </a:spcBef>
              <a:spcAft>
                <a:spcPts val="600"/>
              </a:spcAft>
              <a:buNone/>
            </a:pPr>
            <a:r>
              <a:rPr lang="en-US" sz="2000" b="1" dirty="0"/>
              <a:t>Kamp</a:t>
            </a:r>
          </a:p>
          <a:p>
            <a:pPr marL="914400">
              <a:spcBef>
                <a:spcPts val="1200"/>
              </a:spcBef>
              <a:spcAft>
                <a:spcPts val="600"/>
              </a:spcAft>
            </a:pPr>
            <a:r>
              <a:rPr lang="en-US" sz="2000" dirty="0"/>
              <a:t>Alle </a:t>
            </a:r>
            <a:r>
              <a:rPr lang="en-US" sz="2000" dirty="0" err="1"/>
              <a:t>skal</a:t>
            </a:r>
            <a:r>
              <a:rPr lang="en-US" sz="2000" dirty="0"/>
              <a:t> vise </a:t>
            </a:r>
            <a:r>
              <a:rPr lang="en-US" sz="2000" dirty="0" err="1"/>
              <a:t>respekt</a:t>
            </a:r>
            <a:r>
              <a:rPr lang="en-US" sz="2000" dirty="0"/>
              <a:t> for </a:t>
            </a:r>
            <a:r>
              <a:rPr lang="en-US" sz="2000" dirty="0" err="1"/>
              <a:t>motstandere</a:t>
            </a:r>
            <a:r>
              <a:rPr lang="en-US" sz="2000" dirty="0"/>
              <a:t>, </a:t>
            </a:r>
            <a:r>
              <a:rPr lang="en-US" sz="2000" dirty="0" err="1"/>
              <a:t>dommere</a:t>
            </a:r>
            <a:r>
              <a:rPr lang="en-US" sz="2000" dirty="0"/>
              <a:t> </a:t>
            </a:r>
            <a:r>
              <a:rPr lang="en-US" sz="2000" dirty="0" err="1"/>
              <a:t>og</a:t>
            </a:r>
            <a:r>
              <a:rPr lang="en-US" sz="2000" dirty="0"/>
              <a:t> </a:t>
            </a:r>
            <a:r>
              <a:rPr lang="en-US" sz="2000" dirty="0" err="1"/>
              <a:t>lagledere</a:t>
            </a:r>
            <a:endParaRPr lang="en-US" sz="2000" dirty="0"/>
          </a:p>
          <a:p>
            <a:pPr marL="914400">
              <a:spcBef>
                <a:spcPts val="1200"/>
              </a:spcBef>
              <a:spcAft>
                <a:spcPts val="600"/>
              </a:spcAft>
            </a:pPr>
            <a:r>
              <a:rPr lang="en-US" sz="2000" dirty="0"/>
              <a:t>MIL-</a:t>
            </a:r>
            <a:r>
              <a:rPr lang="en-US" sz="2000" dirty="0" err="1"/>
              <a:t>spilleren</a:t>
            </a:r>
            <a:r>
              <a:rPr lang="en-US" sz="2000" dirty="0"/>
              <a:t> tar </a:t>
            </a:r>
            <a:r>
              <a:rPr lang="en-US" sz="2000" dirty="0" err="1"/>
              <a:t>initiativ</a:t>
            </a:r>
            <a:r>
              <a:rPr lang="en-US" sz="2000" dirty="0"/>
              <a:t> </a:t>
            </a:r>
            <a:r>
              <a:rPr lang="en-US" sz="2000" dirty="0" err="1"/>
              <a:t>til</a:t>
            </a:r>
            <a:r>
              <a:rPr lang="en-US" sz="2000" dirty="0"/>
              <a:t> å </a:t>
            </a:r>
            <a:r>
              <a:rPr lang="en-US" sz="2000" dirty="0" err="1"/>
              <a:t>takke</a:t>
            </a:r>
            <a:r>
              <a:rPr lang="en-US" sz="2000" dirty="0"/>
              <a:t> for </a:t>
            </a:r>
            <a:r>
              <a:rPr lang="en-US" sz="2000" dirty="0" err="1"/>
              <a:t>kampen</a:t>
            </a:r>
            <a:r>
              <a:rPr lang="en-US" sz="2000" dirty="0"/>
              <a:t>, </a:t>
            </a:r>
            <a:r>
              <a:rPr lang="en-US" sz="2000" dirty="0" err="1"/>
              <a:t>uansett</a:t>
            </a:r>
            <a:r>
              <a:rPr lang="en-US" sz="2000" dirty="0"/>
              <a:t> </a:t>
            </a:r>
            <a:r>
              <a:rPr lang="en-US" sz="2000" dirty="0" err="1"/>
              <a:t>utfall</a:t>
            </a:r>
            <a:r>
              <a:rPr lang="en-US" sz="2000" dirty="0"/>
              <a:t> </a:t>
            </a:r>
            <a:r>
              <a:rPr lang="en-US" sz="2000" dirty="0" err="1"/>
              <a:t>og</a:t>
            </a:r>
            <a:r>
              <a:rPr lang="en-US" sz="2000" dirty="0"/>
              <a:t> </a:t>
            </a:r>
            <a:r>
              <a:rPr lang="en-US" sz="2000" dirty="0" err="1"/>
              <a:t>resultat</a:t>
            </a:r>
            <a:endParaRPr lang="en-US" sz="2000" dirty="0"/>
          </a:p>
        </p:txBody>
      </p:sp>
      <p:pic>
        <p:nvPicPr>
          <p:cNvPr id="5" name="Picture 4" descr="A football field with a goal post&#10;&#10;Description automatically generated">
            <a:extLst>
              <a:ext uri="{FF2B5EF4-FFF2-40B4-BE49-F238E27FC236}">
                <a16:creationId xmlns:a16="http://schemas.microsoft.com/office/drawing/2014/main" id="{3E174DE2-4B0D-E1FA-E923-F7D7FE1E4DE6}"/>
              </a:ext>
            </a:extLst>
          </p:cNvPr>
          <p:cNvPicPr>
            <a:picLocks noChangeAspect="1"/>
          </p:cNvPicPr>
          <p:nvPr/>
        </p:nvPicPr>
        <p:blipFill rotWithShape="1">
          <a:blip r:embed="rId2"/>
          <a:srcRect l="18323" r="19074" b="-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4" name="Picture 3" descr="A logo with a letter m and numbers&#10;&#10;Description automatically generated">
            <a:extLst>
              <a:ext uri="{FF2B5EF4-FFF2-40B4-BE49-F238E27FC236}">
                <a16:creationId xmlns:a16="http://schemas.microsoft.com/office/drawing/2014/main" id="{814E142D-A540-35CA-6146-22E183260D75}"/>
              </a:ext>
            </a:extLst>
          </p:cNvPr>
          <p:cNvPicPr>
            <a:picLocks noChangeAspect="1"/>
          </p:cNvPicPr>
          <p:nvPr/>
        </p:nvPicPr>
        <p:blipFill>
          <a:blip r:embed="rId3"/>
          <a:stretch>
            <a:fillRect/>
          </a:stretch>
        </p:blipFill>
        <p:spPr>
          <a:xfrm>
            <a:off x="5351355" y="114300"/>
            <a:ext cx="479637" cy="654050"/>
          </a:xfrm>
          <a:prstGeom prst="rect">
            <a:avLst/>
          </a:prstGeom>
        </p:spPr>
      </p:pic>
    </p:spTree>
    <p:extLst>
      <p:ext uri="{BB962C8B-B14F-4D97-AF65-F5344CB8AC3E}">
        <p14:creationId xmlns:p14="http://schemas.microsoft.com/office/powerpoint/2010/main" val="1736962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9E38A-3F89-BABE-2835-A836AABF23EE}"/>
              </a:ext>
            </a:extLst>
          </p:cNvPr>
          <p:cNvSpPr>
            <a:spLocks noGrp="1"/>
          </p:cNvSpPr>
          <p:nvPr>
            <p:ph type="title"/>
          </p:nvPr>
        </p:nvSpPr>
        <p:spPr>
          <a:xfrm>
            <a:off x="838201" y="365125"/>
            <a:ext cx="5251316" cy="1807305"/>
          </a:xfrm>
        </p:spPr>
        <p:txBody>
          <a:bodyPr>
            <a:normAutofit/>
          </a:bodyPr>
          <a:lstStyle/>
          <a:p>
            <a:r>
              <a:rPr lang="en-GB" dirty="0"/>
              <a:t>FORVENTNINGER</a:t>
            </a:r>
            <a:endParaRPr lang="en-US" dirty="0"/>
          </a:p>
        </p:txBody>
      </p:sp>
      <p:sp>
        <p:nvSpPr>
          <p:cNvPr id="3" name="Content Placeholder 2">
            <a:extLst>
              <a:ext uri="{FF2B5EF4-FFF2-40B4-BE49-F238E27FC236}">
                <a16:creationId xmlns:a16="http://schemas.microsoft.com/office/drawing/2014/main" id="{488DF01B-C07D-6C1A-A62A-CEBA38D07A5F}"/>
              </a:ext>
            </a:extLst>
          </p:cNvPr>
          <p:cNvSpPr>
            <a:spLocks noGrp="1"/>
          </p:cNvSpPr>
          <p:nvPr>
            <p:ph idx="1"/>
          </p:nvPr>
        </p:nvSpPr>
        <p:spPr>
          <a:xfrm>
            <a:off x="60512" y="1543574"/>
            <a:ext cx="5962784" cy="4633389"/>
          </a:xfrm>
        </p:spPr>
        <p:txBody>
          <a:bodyPr>
            <a:normAutofit fontScale="25000" lnSpcReduction="20000"/>
          </a:bodyPr>
          <a:lstStyle/>
          <a:p>
            <a:pPr indent="0">
              <a:lnSpc>
                <a:spcPct val="115000"/>
              </a:lnSpc>
              <a:spcBef>
                <a:spcPts val="1200"/>
              </a:spcBef>
              <a:spcAft>
                <a:spcPts val="600"/>
              </a:spcAft>
              <a:buNone/>
            </a:pPr>
            <a:r>
              <a:rPr lang="en-US" sz="7200" b="1" dirty="0"/>
              <a:t>Kamp</a:t>
            </a:r>
          </a:p>
          <a:p>
            <a:pPr marL="914400" indent="-685800">
              <a:lnSpc>
                <a:spcPct val="115000"/>
              </a:lnSpc>
              <a:spcBef>
                <a:spcPts val="1200"/>
              </a:spcBef>
              <a:spcAft>
                <a:spcPts val="600"/>
              </a:spcAft>
            </a:pPr>
            <a:r>
              <a:rPr lang="en-US" sz="5600" dirty="0"/>
              <a:t>Alle </a:t>
            </a:r>
            <a:r>
              <a:rPr lang="en-US" sz="5600" dirty="0" err="1"/>
              <a:t>skal</a:t>
            </a:r>
            <a:r>
              <a:rPr lang="en-US" sz="5600" dirty="0"/>
              <a:t> vise </a:t>
            </a:r>
            <a:r>
              <a:rPr lang="en-US" sz="5600" dirty="0" err="1"/>
              <a:t>respekt</a:t>
            </a:r>
            <a:r>
              <a:rPr lang="en-US" sz="5600" dirty="0"/>
              <a:t> for </a:t>
            </a:r>
            <a:r>
              <a:rPr lang="en-US" sz="5600" dirty="0" err="1"/>
              <a:t>motstandere</a:t>
            </a:r>
            <a:r>
              <a:rPr lang="en-US" sz="5600" dirty="0"/>
              <a:t>, </a:t>
            </a:r>
            <a:r>
              <a:rPr lang="en-US" sz="5600" dirty="0" err="1"/>
              <a:t>dommere</a:t>
            </a:r>
            <a:r>
              <a:rPr lang="en-US" sz="5600" dirty="0"/>
              <a:t> </a:t>
            </a:r>
            <a:r>
              <a:rPr lang="en-US" sz="5600" dirty="0" err="1"/>
              <a:t>og</a:t>
            </a:r>
            <a:r>
              <a:rPr lang="en-US" sz="5600" dirty="0"/>
              <a:t> </a:t>
            </a:r>
            <a:r>
              <a:rPr lang="en-US" sz="5600" dirty="0" err="1"/>
              <a:t>lagledere</a:t>
            </a:r>
            <a:endParaRPr lang="en-US" sz="5600" dirty="0"/>
          </a:p>
          <a:p>
            <a:pPr marL="914400" indent="-685800">
              <a:lnSpc>
                <a:spcPct val="115000"/>
              </a:lnSpc>
              <a:spcBef>
                <a:spcPts val="1200"/>
              </a:spcBef>
              <a:spcAft>
                <a:spcPts val="600"/>
              </a:spcAft>
            </a:pPr>
            <a:r>
              <a:rPr lang="en-US" sz="5600" dirty="0"/>
              <a:t>MIL-</a:t>
            </a:r>
            <a:r>
              <a:rPr lang="en-US" sz="5600" dirty="0" err="1"/>
              <a:t>spilleren</a:t>
            </a:r>
            <a:r>
              <a:rPr lang="en-US" sz="5600" dirty="0"/>
              <a:t> tar </a:t>
            </a:r>
            <a:r>
              <a:rPr lang="en-US" sz="5600" dirty="0" err="1"/>
              <a:t>initiativ</a:t>
            </a:r>
            <a:r>
              <a:rPr lang="en-US" sz="5600" dirty="0"/>
              <a:t> </a:t>
            </a:r>
            <a:r>
              <a:rPr lang="en-US" sz="5600" dirty="0" err="1"/>
              <a:t>til</a:t>
            </a:r>
            <a:r>
              <a:rPr lang="en-US" sz="5600" dirty="0"/>
              <a:t> å </a:t>
            </a:r>
            <a:r>
              <a:rPr lang="en-US" sz="5600" dirty="0" err="1"/>
              <a:t>takke</a:t>
            </a:r>
            <a:r>
              <a:rPr lang="en-US" sz="5600" dirty="0"/>
              <a:t> for </a:t>
            </a:r>
            <a:r>
              <a:rPr lang="en-US" sz="5600" dirty="0" err="1"/>
              <a:t>kampen</a:t>
            </a:r>
            <a:r>
              <a:rPr lang="en-US" sz="5600" dirty="0"/>
              <a:t>, </a:t>
            </a:r>
            <a:r>
              <a:rPr lang="en-US" sz="5600" dirty="0" err="1"/>
              <a:t>uansett</a:t>
            </a:r>
            <a:r>
              <a:rPr lang="en-US" sz="5600" dirty="0"/>
              <a:t> </a:t>
            </a:r>
            <a:r>
              <a:rPr lang="en-US" sz="5600" dirty="0" err="1"/>
              <a:t>utfall</a:t>
            </a:r>
            <a:r>
              <a:rPr lang="en-US" sz="5600" dirty="0"/>
              <a:t> </a:t>
            </a:r>
            <a:r>
              <a:rPr lang="en-US" sz="5600" dirty="0" err="1"/>
              <a:t>og</a:t>
            </a:r>
            <a:r>
              <a:rPr lang="en-US" sz="5600" dirty="0"/>
              <a:t> </a:t>
            </a:r>
            <a:r>
              <a:rPr lang="en-US" sz="5600" dirty="0" err="1"/>
              <a:t>resultat</a:t>
            </a:r>
            <a:endParaRPr lang="en-US" sz="5600" dirty="0"/>
          </a:p>
          <a:p>
            <a:pPr marL="914400" indent="-685800">
              <a:lnSpc>
                <a:spcPct val="115000"/>
              </a:lnSpc>
              <a:spcBef>
                <a:spcPts val="1200"/>
              </a:spcBef>
              <a:spcAft>
                <a:spcPts val="600"/>
              </a:spcAft>
            </a:pPr>
            <a:r>
              <a:rPr lang="en-US" sz="5600" dirty="0" err="1"/>
              <a:t>Treningsoppmøte</a:t>
            </a:r>
            <a:r>
              <a:rPr lang="en-US" sz="5600" dirty="0"/>
              <a:t> SKAL ha </a:t>
            </a:r>
            <a:r>
              <a:rPr lang="en-US" sz="5600" dirty="0" err="1"/>
              <a:t>betydning</a:t>
            </a:r>
            <a:r>
              <a:rPr lang="en-US" sz="5600" dirty="0"/>
              <a:t> for </a:t>
            </a:r>
            <a:r>
              <a:rPr lang="en-US" sz="5600" dirty="0" err="1"/>
              <a:t>kamp</a:t>
            </a:r>
            <a:r>
              <a:rPr lang="en-US" sz="5600" dirty="0"/>
              <a:t>.</a:t>
            </a:r>
            <a:br>
              <a:rPr lang="en-US" sz="5600" dirty="0"/>
            </a:br>
            <a:r>
              <a:rPr lang="en-US" sz="5600" dirty="0" err="1"/>
              <a:t>Presisering</a:t>
            </a:r>
            <a:r>
              <a:rPr lang="en-US" sz="5600" dirty="0"/>
              <a:t> – </a:t>
            </a:r>
            <a:r>
              <a:rPr lang="en-US" sz="5600" dirty="0" err="1"/>
              <a:t>Spillerne</a:t>
            </a:r>
            <a:r>
              <a:rPr lang="en-US" sz="5600" dirty="0"/>
              <a:t> SKAL </a:t>
            </a:r>
            <a:r>
              <a:rPr lang="en-US" sz="5600" dirty="0" err="1"/>
              <a:t>være</a:t>
            </a:r>
            <a:r>
              <a:rPr lang="en-US" sz="5600" dirty="0"/>
              <a:t> med </a:t>
            </a:r>
            <a:r>
              <a:rPr lang="en-US" sz="5600" dirty="0" err="1"/>
              <a:t>på</a:t>
            </a:r>
            <a:r>
              <a:rPr lang="en-US" sz="5600" dirty="0"/>
              <a:t> </a:t>
            </a:r>
            <a:r>
              <a:rPr lang="en-US" sz="5600" dirty="0" err="1"/>
              <a:t>kamp</a:t>
            </a:r>
            <a:r>
              <a:rPr lang="en-US" sz="5600" dirty="0"/>
              <a:t> </a:t>
            </a:r>
            <a:r>
              <a:rPr lang="en-US" sz="5600" dirty="0" err="1"/>
              <a:t>og</a:t>
            </a:r>
            <a:r>
              <a:rPr lang="en-US" sz="5600" dirty="0"/>
              <a:t> </a:t>
            </a:r>
            <a:r>
              <a:rPr lang="en-US" sz="5600" dirty="0" err="1"/>
              <a:t>spille</a:t>
            </a:r>
            <a:r>
              <a:rPr lang="en-US" sz="5600" dirty="0"/>
              <a:t> minimum halve </a:t>
            </a:r>
            <a:r>
              <a:rPr lang="en-US" sz="5600" dirty="0" err="1"/>
              <a:t>kampen</a:t>
            </a:r>
            <a:r>
              <a:rPr lang="en-US" sz="5600" dirty="0"/>
              <a:t>. Dette </a:t>
            </a:r>
            <a:r>
              <a:rPr lang="en-US" sz="5600" dirty="0" err="1"/>
              <a:t>kan</a:t>
            </a:r>
            <a:r>
              <a:rPr lang="en-US" sz="5600" dirty="0"/>
              <a:t> </a:t>
            </a:r>
            <a:r>
              <a:rPr lang="en-US" sz="5600" dirty="0" err="1"/>
              <a:t>derimot</a:t>
            </a:r>
            <a:r>
              <a:rPr lang="en-US" sz="5600" dirty="0"/>
              <a:t> ha </a:t>
            </a:r>
            <a:r>
              <a:rPr lang="en-US" sz="5600" dirty="0" err="1"/>
              <a:t>en</a:t>
            </a:r>
            <a:r>
              <a:rPr lang="en-US" sz="5600" dirty="0"/>
              <a:t> </a:t>
            </a:r>
            <a:r>
              <a:rPr lang="en-US" sz="5600" dirty="0" err="1"/>
              <a:t>liten</a:t>
            </a:r>
            <a:r>
              <a:rPr lang="en-US" sz="5600" dirty="0"/>
              <a:t> </a:t>
            </a:r>
            <a:r>
              <a:rPr lang="en-US" sz="5600" dirty="0" err="1"/>
              <a:t>påvirkning</a:t>
            </a:r>
            <a:r>
              <a:rPr lang="en-US" sz="5600" dirty="0"/>
              <a:t> </a:t>
            </a:r>
            <a:r>
              <a:rPr lang="en-US" sz="5600" dirty="0" err="1"/>
              <a:t>i</a:t>
            </a:r>
            <a:r>
              <a:rPr lang="en-US" sz="5600" dirty="0"/>
              <a:t> forhold </a:t>
            </a:r>
            <a:r>
              <a:rPr lang="en-US" sz="5600" dirty="0" err="1"/>
              <a:t>til</a:t>
            </a:r>
            <a:r>
              <a:rPr lang="en-US" sz="5600" dirty="0"/>
              <a:t> at de </a:t>
            </a:r>
            <a:r>
              <a:rPr lang="en-US" sz="5600" dirty="0" err="1"/>
              <a:t>som</a:t>
            </a:r>
            <a:r>
              <a:rPr lang="en-US" sz="5600" dirty="0"/>
              <a:t> </a:t>
            </a:r>
            <a:r>
              <a:rPr lang="en-US" sz="5600" dirty="0" err="1"/>
              <a:t>alltid</a:t>
            </a:r>
            <a:r>
              <a:rPr lang="en-US" sz="5600" dirty="0"/>
              <a:t> er </a:t>
            </a:r>
            <a:r>
              <a:rPr lang="en-US" sz="5600" dirty="0" err="1"/>
              <a:t>på</a:t>
            </a:r>
            <a:r>
              <a:rPr lang="en-US" sz="5600" dirty="0"/>
              <a:t> </a:t>
            </a:r>
            <a:r>
              <a:rPr lang="en-US" sz="5600" dirty="0" err="1"/>
              <a:t>trening</a:t>
            </a:r>
            <a:r>
              <a:rPr lang="en-US" sz="5600" dirty="0"/>
              <a:t> spiller NOE MER </a:t>
            </a:r>
            <a:r>
              <a:rPr lang="en-US" sz="5600" dirty="0" err="1"/>
              <a:t>enn</a:t>
            </a:r>
            <a:r>
              <a:rPr lang="en-US" sz="5600" dirty="0"/>
              <a:t> de </a:t>
            </a:r>
            <a:r>
              <a:rPr lang="en-US" sz="5600" dirty="0" err="1"/>
              <a:t>som</a:t>
            </a:r>
            <a:r>
              <a:rPr lang="en-US" sz="5600" dirty="0"/>
              <a:t> </a:t>
            </a:r>
            <a:r>
              <a:rPr lang="en-US" sz="5600" dirty="0" err="1"/>
              <a:t>ikke</a:t>
            </a:r>
            <a:r>
              <a:rPr lang="en-US" sz="5600" dirty="0"/>
              <a:t> </a:t>
            </a:r>
            <a:r>
              <a:rPr lang="en-US" sz="5600" dirty="0" err="1"/>
              <a:t>har</a:t>
            </a:r>
            <a:r>
              <a:rPr lang="en-US" sz="5600" dirty="0"/>
              <a:t> </a:t>
            </a:r>
            <a:r>
              <a:rPr lang="en-US" sz="5600" dirty="0" err="1"/>
              <a:t>så</a:t>
            </a:r>
            <a:r>
              <a:rPr lang="en-US" sz="5600" dirty="0"/>
              <a:t> </a:t>
            </a:r>
            <a:r>
              <a:rPr lang="en-US" sz="5600" dirty="0" err="1"/>
              <a:t>godt</a:t>
            </a:r>
            <a:r>
              <a:rPr lang="en-US" sz="5600" dirty="0"/>
              <a:t> </a:t>
            </a:r>
            <a:r>
              <a:rPr lang="en-US" sz="5600" dirty="0" err="1"/>
              <a:t>treningsoppmøte</a:t>
            </a:r>
            <a:r>
              <a:rPr lang="en-US" sz="5600" dirty="0"/>
              <a:t>.</a:t>
            </a:r>
            <a:br>
              <a:rPr lang="en-US" sz="5600" dirty="0"/>
            </a:br>
            <a:r>
              <a:rPr lang="en-US" sz="5600" dirty="0"/>
              <a:t>MEN husk det </a:t>
            </a:r>
            <a:r>
              <a:rPr lang="en-US" sz="5600" dirty="0" err="1"/>
              <a:t>kan</a:t>
            </a:r>
            <a:r>
              <a:rPr lang="en-US" sz="5600" dirty="0"/>
              <a:t> </a:t>
            </a:r>
            <a:r>
              <a:rPr lang="en-US" sz="5600" dirty="0" err="1"/>
              <a:t>være</a:t>
            </a:r>
            <a:r>
              <a:rPr lang="en-US" sz="5600" dirty="0"/>
              <a:t> </a:t>
            </a:r>
            <a:r>
              <a:rPr lang="en-US" sz="5600" dirty="0" err="1"/>
              <a:t>flere</a:t>
            </a:r>
            <a:r>
              <a:rPr lang="en-US" sz="5600" dirty="0"/>
              <a:t> </a:t>
            </a:r>
            <a:r>
              <a:rPr lang="en-US" sz="5600" dirty="0" err="1"/>
              <a:t>grunner</a:t>
            </a:r>
            <a:r>
              <a:rPr lang="en-US" sz="5600" dirty="0"/>
              <a:t> </a:t>
            </a:r>
            <a:r>
              <a:rPr lang="en-US" sz="5600" dirty="0" err="1"/>
              <a:t>til</a:t>
            </a:r>
            <a:r>
              <a:rPr lang="en-US" sz="5600" dirty="0"/>
              <a:t> </a:t>
            </a:r>
            <a:r>
              <a:rPr lang="en-US" sz="5600" dirty="0" err="1"/>
              <a:t>dårlig</a:t>
            </a:r>
            <a:r>
              <a:rPr lang="en-US" sz="5600" dirty="0"/>
              <a:t> </a:t>
            </a:r>
            <a:r>
              <a:rPr lang="en-US" sz="5600" dirty="0" err="1"/>
              <a:t>treningsoppmøte</a:t>
            </a:r>
            <a:r>
              <a:rPr lang="en-US" sz="5600" dirty="0"/>
              <a:t>. Se </a:t>
            </a:r>
            <a:r>
              <a:rPr lang="en-US" sz="5600" dirty="0" err="1"/>
              <a:t>bak</a:t>
            </a:r>
            <a:r>
              <a:rPr lang="en-US" sz="5600" dirty="0"/>
              <a:t> det, </a:t>
            </a:r>
            <a:r>
              <a:rPr lang="en-US" sz="5600" dirty="0" err="1"/>
              <a:t>så</a:t>
            </a:r>
            <a:r>
              <a:rPr lang="en-US" sz="5600" dirty="0"/>
              <a:t> </a:t>
            </a:r>
            <a:r>
              <a:rPr lang="en-US" sz="5600" dirty="0" err="1"/>
              <a:t>godt</a:t>
            </a:r>
            <a:r>
              <a:rPr lang="en-US" sz="5600" dirty="0"/>
              <a:t> du </a:t>
            </a:r>
            <a:r>
              <a:rPr lang="en-US" sz="5600" dirty="0" err="1"/>
              <a:t>kan.</a:t>
            </a:r>
            <a:br>
              <a:rPr lang="en-US" sz="5600" dirty="0"/>
            </a:br>
            <a:r>
              <a:rPr lang="en-US" sz="5600" dirty="0"/>
              <a:t>Vi </a:t>
            </a:r>
            <a:r>
              <a:rPr lang="en-US" sz="5600" dirty="0" err="1"/>
              <a:t>begynner</a:t>
            </a:r>
            <a:r>
              <a:rPr lang="en-US" sz="5600" dirty="0"/>
              <a:t> med “time-out” for </a:t>
            </a:r>
            <a:r>
              <a:rPr lang="en-US" sz="5600" dirty="0" err="1"/>
              <a:t>dårlig</a:t>
            </a:r>
            <a:r>
              <a:rPr lang="en-US" sz="5600" dirty="0"/>
              <a:t> </a:t>
            </a:r>
            <a:r>
              <a:rPr lang="en-US" sz="5600" dirty="0" err="1"/>
              <a:t>oppførsel</a:t>
            </a:r>
            <a:r>
              <a:rPr lang="en-US" sz="5600" dirty="0"/>
              <a:t>, </a:t>
            </a:r>
            <a:r>
              <a:rPr lang="en-US" sz="5600" dirty="0" err="1"/>
              <a:t>i</a:t>
            </a:r>
            <a:r>
              <a:rPr lang="en-US" sz="5600" dirty="0"/>
              <a:t> </a:t>
            </a:r>
            <a:r>
              <a:rPr lang="en-US" sz="5600" dirty="0" err="1"/>
              <a:t>verste</a:t>
            </a:r>
            <a:r>
              <a:rPr lang="en-US" sz="5600" dirty="0"/>
              <a:t> fall </a:t>
            </a:r>
            <a:r>
              <a:rPr lang="en-US" sz="5600" dirty="0" err="1"/>
              <a:t>hjemsendelse</a:t>
            </a:r>
            <a:r>
              <a:rPr lang="en-US" sz="5600" dirty="0"/>
              <a:t>.</a:t>
            </a:r>
          </a:p>
          <a:p>
            <a:pPr marL="457200">
              <a:lnSpc>
                <a:spcPct val="115000"/>
              </a:lnSpc>
            </a:pPr>
            <a:br>
              <a:rPr lang="en-US" sz="1800" dirty="0">
                <a:effectLst/>
                <a:latin typeface="Arial" panose="020B0604020202020204" pitchFamily="34" charset="0"/>
                <a:ea typeface="Arial" panose="020B0604020202020204" pitchFamily="34" charset="0"/>
              </a:rPr>
            </a:br>
            <a:r>
              <a:rPr lang="en-US" sz="1800" dirty="0">
                <a:effectLst/>
                <a:latin typeface="Arial" panose="020B0604020202020204" pitchFamily="34" charset="0"/>
                <a:ea typeface="Arial" panose="020B0604020202020204" pitchFamily="34" charset="0"/>
              </a:rPr>
              <a:t> </a:t>
            </a:r>
          </a:p>
          <a:p>
            <a:pPr>
              <a:buFont typeface="Wingdings" panose="05000000000000000000" pitchFamily="2" charset="2"/>
              <a:buChar char="Ø"/>
            </a:pPr>
            <a:endParaRPr lang="nb-NO" sz="2000" dirty="0"/>
          </a:p>
        </p:txBody>
      </p:sp>
      <p:pic>
        <p:nvPicPr>
          <p:cNvPr id="5" name="Picture 4" descr="A football field with a goal post&#10;&#10;Description automatically generated">
            <a:extLst>
              <a:ext uri="{FF2B5EF4-FFF2-40B4-BE49-F238E27FC236}">
                <a16:creationId xmlns:a16="http://schemas.microsoft.com/office/drawing/2014/main" id="{3E174DE2-4B0D-E1FA-E923-F7D7FE1E4DE6}"/>
              </a:ext>
            </a:extLst>
          </p:cNvPr>
          <p:cNvPicPr>
            <a:picLocks noChangeAspect="1"/>
          </p:cNvPicPr>
          <p:nvPr/>
        </p:nvPicPr>
        <p:blipFill rotWithShape="1">
          <a:blip r:embed="rId2"/>
          <a:srcRect l="18323" r="19074" b="-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4" name="Picture 3" descr="A logo with a letter m and numbers&#10;&#10;Description automatically generated">
            <a:extLst>
              <a:ext uri="{FF2B5EF4-FFF2-40B4-BE49-F238E27FC236}">
                <a16:creationId xmlns:a16="http://schemas.microsoft.com/office/drawing/2014/main" id="{814E142D-A540-35CA-6146-22E183260D75}"/>
              </a:ext>
            </a:extLst>
          </p:cNvPr>
          <p:cNvPicPr>
            <a:picLocks noChangeAspect="1"/>
          </p:cNvPicPr>
          <p:nvPr/>
        </p:nvPicPr>
        <p:blipFill>
          <a:blip r:embed="rId3"/>
          <a:stretch>
            <a:fillRect/>
          </a:stretch>
        </p:blipFill>
        <p:spPr>
          <a:xfrm>
            <a:off x="5351355" y="114300"/>
            <a:ext cx="479637" cy="654050"/>
          </a:xfrm>
          <a:prstGeom prst="rect">
            <a:avLst/>
          </a:prstGeom>
        </p:spPr>
      </p:pic>
    </p:spTree>
    <p:extLst>
      <p:ext uri="{BB962C8B-B14F-4D97-AF65-F5344CB8AC3E}">
        <p14:creationId xmlns:p14="http://schemas.microsoft.com/office/powerpoint/2010/main" val="1478311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A6E5A23-9FD5-A253-DDED-CF4E6DAD2E38}"/>
              </a:ext>
            </a:extLst>
          </p:cNvPr>
          <p:cNvGraphicFramePr>
            <a:graphicFrameLocks noChangeAspect="1"/>
          </p:cNvGraphicFramePr>
          <p:nvPr>
            <p:custDataLst>
              <p:tags r:id="rId1"/>
            </p:custDataLst>
            <p:extLst>
              <p:ext uri="{D42A27DB-BD31-4B8C-83A1-F6EECF244321}">
                <p14:modId xmlns:p14="http://schemas.microsoft.com/office/powerpoint/2010/main" val="1580033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6" name="think-cell data - do not delete" hidden="1">
                        <a:extLst>
                          <a:ext uri="{FF2B5EF4-FFF2-40B4-BE49-F238E27FC236}">
                            <a16:creationId xmlns:a16="http://schemas.microsoft.com/office/drawing/2014/main" id="{7A6E5A23-9FD5-A253-DDED-CF4E6DAD2E3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782C0EF-8D78-9951-B348-CD6715350445}"/>
              </a:ext>
            </a:extLst>
          </p:cNvPr>
          <p:cNvSpPr>
            <a:spLocks noGrp="1"/>
          </p:cNvSpPr>
          <p:nvPr>
            <p:ph type="title"/>
          </p:nvPr>
        </p:nvSpPr>
        <p:spPr>
          <a:xfrm>
            <a:off x="838200" y="500062"/>
            <a:ext cx="10515600" cy="1325563"/>
          </a:xfrm>
        </p:spPr>
        <p:txBody>
          <a:bodyPr vert="horz"/>
          <a:lstStyle/>
          <a:p>
            <a:r>
              <a:rPr lang="en-GB" dirty="0" err="1"/>
              <a:t>Trening</a:t>
            </a:r>
            <a:r>
              <a:rPr lang="en-GB" dirty="0"/>
              <a:t> </a:t>
            </a:r>
            <a:r>
              <a:rPr lang="en-GB" dirty="0" err="1"/>
              <a:t>og</a:t>
            </a:r>
            <a:r>
              <a:rPr lang="en-GB" dirty="0"/>
              <a:t> </a:t>
            </a:r>
            <a:r>
              <a:rPr lang="en-GB" dirty="0" err="1"/>
              <a:t>treningstider</a:t>
            </a:r>
            <a:r>
              <a:rPr lang="en-GB" dirty="0"/>
              <a:t> </a:t>
            </a:r>
            <a:r>
              <a:rPr lang="en-GB" dirty="0" err="1"/>
              <a:t>våren</a:t>
            </a:r>
            <a:r>
              <a:rPr lang="en-GB" dirty="0"/>
              <a:t> 24</a:t>
            </a:r>
          </a:p>
        </p:txBody>
      </p:sp>
      <p:sp>
        <p:nvSpPr>
          <p:cNvPr id="3" name="Content Placeholder 2">
            <a:extLst>
              <a:ext uri="{FF2B5EF4-FFF2-40B4-BE49-F238E27FC236}">
                <a16:creationId xmlns:a16="http://schemas.microsoft.com/office/drawing/2014/main" id="{ADF9B6C8-662B-9E1C-EFC2-5A27904918DA}"/>
              </a:ext>
            </a:extLst>
          </p:cNvPr>
          <p:cNvSpPr>
            <a:spLocks noGrp="1"/>
          </p:cNvSpPr>
          <p:nvPr>
            <p:ph idx="1"/>
          </p:nvPr>
        </p:nvSpPr>
        <p:spPr>
          <a:xfrm>
            <a:off x="838200" y="1825625"/>
            <a:ext cx="7647878" cy="4351338"/>
          </a:xfrm>
        </p:spPr>
        <p:txBody>
          <a:bodyPr>
            <a:normAutofit fontScale="85000" lnSpcReduction="20000"/>
          </a:bodyPr>
          <a:lstStyle/>
          <a:p>
            <a:r>
              <a:rPr lang="en-GB" dirty="0" err="1"/>
              <a:t>Mandager</a:t>
            </a:r>
            <a:r>
              <a:rPr lang="en-GB" dirty="0"/>
              <a:t> 19:30 – 21:00 (Stadion) </a:t>
            </a:r>
          </a:p>
          <a:p>
            <a:r>
              <a:rPr lang="en-GB" dirty="0" err="1"/>
              <a:t>Tirsdager</a:t>
            </a:r>
            <a:r>
              <a:rPr lang="en-GB" dirty="0"/>
              <a:t> 18:00 – 19: 30 (</a:t>
            </a:r>
            <a:r>
              <a:rPr lang="en-GB" dirty="0" err="1"/>
              <a:t>Fiskå</a:t>
            </a:r>
            <a:r>
              <a:rPr lang="en-GB" dirty="0"/>
              <a:t> </a:t>
            </a:r>
            <a:r>
              <a:rPr lang="en-GB" dirty="0" err="1"/>
              <a:t>Mølle</a:t>
            </a:r>
            <a:r>
              <a:rPr lang="en-GB" dirty="0"/>
              <a:t>)</a:t>
            </a:r>
          </a:p>
          <a:p>
            <a:r>
              <a:rPr lang="en-GB" dirty="0" err="1"/>
              <a:t>Torsdager</a:t>
            </a:r>
            <a:r>
              <a:rPr lang="en-GB" dirty="0"/>
              <a:t> 18:00 – 19:30 (Stadion)</a:t>
            </a:r>
          </a:p>
          <a:p>
            <a:r>
              <a:rPr lang="en-GB" dirty="0" err="1"/>
              <a:t>Torsdager</a:t>
            </a:r>
            <a:r>
              <a:rPr lang="en-GB" dirty="0"/>
              <a:t> </a:t>
            </a:r>
            <a:r>
              <a:rPr lang="en-GB" dirty="0" err="1"/>
              <a:t>inne</a:t>
            </a:r>
            <a:r>
              <a:rPr lang="en-GB" dirty="0"/>
              <a:t>: 19:00 – 20:30 (</a:t>
            </a:r>
            <a:r>
              <a:rPr lang="en-GB" dirty="0" err="1"/>
              <a:t>vinter</a:t>
            </a:r>
            <a:r>
              <a:rPr lang="en-GB" dirty="0"/>
              <a:t> </a:t>
            </a:r>
            <a:r>
              <a:rPr lang="en-GB" dirty="0" err="1"/>
              <a:t>sesongen</a:t>
            </a:r>
            <a:r>
              <a:rPr lang="en-GB" dirty="0"/>
              <a:t>)</a:t>
            </a:r>
          </a:p>
          <a:p>
            <a:endParaRPr lang="en-GB" dirty="0"/>
          </a:p>
          <a:p>
            <a:pPr marL="0" indent="0">
              <a:buNone/>
            </a:pPr>
            <a:r>
              <a:rPr lang="en-GB" dirty="0" err="1"/>
              <a:t>Forventing</a:t>
            </a:r>
            <a:r>
              <a:rPr lang="en-GB" dirty="0"/>
              <a:t>:</a:t>
            </a:r>
          </a:p>
          <a:p>
            <a:r>
              <a:rPr lang="en-GB" dirty="0"/>
              <a:t>Spiller - </a:t>
            </a:r>
            <a:r>
              <a:rPr lang="en-GB" dirty="0" err="1"/>
              <a:t>klar</a:t>
            </a:r>
            <a:r>
              <a:rPr lang="en-GB" dirty="0"/>
              <a:t> </a:t>
            </a:r>
            <a:r>
              <a:rPr lang="en-GB" dirty="0" err="1"/>
              <a:t>når</a:t>
            </a:r>
            <a:r>
              <a:rPr lang="en-GB" dirty="0"/>
              <a:t> </a:t>
            </a:r>
            <a:r>
              <a:rPr lang="en-GB" dirty="0" err="1"/>
              <a:t>økta</a:t>
            </a:r>
            <a:r>
              <a:rPr lang="en-GB" dirty="0"/>
              <a:t> starter</a:t>
            </a:r>
          </a:p>
          <a:p>
            <a:r>
              <a:rPr lang="en-GB" dirty="0"/>
              <a:t>Nok </a:t>
            </a:r>
            <a:r>
              <a:rPr lang="en-GB" dirty="0" err="1"/>
              <a:t>søvn</a:t>
            </a:r>
            <a:r>
              <a:rPr lang="en-GB" dirty="0"/>
              <a:t> </a:t>
            </a:r>
            <a:r>
              <a:rPr lang="en-GB" dirty="0" err="1"/>
              <a:t>og</a:t>
            </a:r>
            <a:r>
              <a:rPr lang="en-GB" dirty="0"/>
              <a:t> mat</a:t>
            </a:r>
          </a:p>
          <a:p>
            <a:r>
              <a:rPr lang="en-GB" dirty="0" err="1"/>
              <a:t>Vannflaske</a:t>
            </a:r>
            <a:r>
              <a:rPr lang="en-GB" dirty="0"/>
              <a:t> </a:t>
            </a:r>
            <a:r>
              <a:rPr lang="en-GB" dirty="0" err="1"/>
              <a:t>og</a:t>
            </a:r>
            <a:r>
              <a:rPr lang="en-GB" dirty="0"/>
              <a:t> (</a:t>
            </a:r>
            <a:r>
              <a:rPr lang="en-GB" dirty="0" err="1"/>
              <a:t>strikk</a:t>
            </a:r>
            <a:r>
              <a:rPr lang="en-GB" dirty="0"/>
              <a:t>)</a:t>
            </a:r>
          </a:p>
          <a:p>
            <a:r>
              <a:rPr lang="en-GB" dirty="0" err="1"/>
              <a:t>Fokus</a:t>
            </a:r>
            <a:r>
              <a:rPr lang="en-GB" dirty="0"/>
              <a:t>!</a:t>
            </a:r>
          </a:p>
          <a:p>
            <a:r>
              <a:rPr lang="en-GB" dirty="0"/>
              <a:t>Gi </a:t>
            </a:r>
            <a:r>
              <a:rPr lang="en-GB" dirty="0" err="1"/>
              <a:t>beskjed</a:t>
            </a:r>
            <a:r>
              <a:rPr lang="en-GB" dirty="0"/>
              <a:t> </a:t>
            </a:r>
            <a:r>
              <a:rPr lang="en-GB" dirty="0" err="1"/>
              <a:t>når</a:t>
            </a:r>
            <a:r>
              <a:rPr lang="en-GB" dirty="0"/>
              <a:t> </a:t>
            </a:r>
            <a:r>
              <a:rPr lang="en-GB" dirty="0" err="1"/>
              <a:t>en</a:t>
            </a:r>
            <a:r>
              <a:rPr lang="en-GB" dirty="0"/>
              <a:t> </a:t>
            </a:r>
            <a:r>
              <a:rPr lang="en-GB" dirty="0" err="1"/>
              <a:t>ikke</a:t>
            </a:r>
            <a:r>
              <a:rPr lang="en-GB" dirty="0"/>
              <a:t> </a:t>
            </a:r>
            <a:r>
              <a:rPr lang="en-GB" dirty="0" err="1"/>
              <a:t>kan</a:t>
            </a:r>
            <a:r>
              <a:rPr lang="en-GB" dirty="0"/>
              <a:t> </a:t>
            </a:r>
            <a:r>
              <a:rPr lang="en-GB" dirty="0" err="1"/>
              <a:t>møte</a:t>
            </a:r>
            <a:endParaRPr lang="en-GB" dirty="0"/>
          </a:p>
          <a:p>
            <a:endParaRPr lang="en-GB" dirty="0"/>
          </a:p>
        </p:txBody>
      </p:sp>
      <p:sp>
        <p:nvSpPr>
          <p:cNvPr id="15" name="Content Placeholder 2">
            <a:extLst>
              <a:ext uri="{FF2B5EF4-FFF2-40B4-BE49-F238E27FC236}">
                <a16:creationId xmlns:a16="http://schemas.microsoft.com/office/drawing/2014/main" id="{7FC0AEDA-5CAE-8BF9-A6A1-215E3528B044}"/>
              </a:ext>
            </a:extLst>
          </p:cNvPr>
          <p:cNvSpPr txBox="1">
            <a:spLocks/>
          </p:cNvSpPr>
          <p:nvPr/>
        </p:nvSpPr>
        <p:spPr>
          <a:xfrm>
            <a:off x="5975195" y="4001294"/>
            <a:ext cx="764787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6" name="Content Placeholder 2">
            <a:extLst>
              <a:ext uri="{FF2B5EF4-FFF2-40B4-BE49-F238E27FC236}">
                <a16:creationId xmlns:a16="http://schemas.microsoft.com/office/drawing/2014/main" id="{E4C14B06-67EC-B7B9-132F-4D66908D2FBC}"/>
              </a:ext>
            </a:extLst>
          </p:cNvPr>
          <p:cNvSpPr txBox="1">
            <a:spLocks/>
          </p:cNvSpPr>
          <p:nvPr/>
        </p:nvSpPr>
        <p:spPr>
          <a:xfrm>
            <a:off x="6232071" y="3705917"/>
            <a:ext cx="764787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err="1"/>
              <a:t>Prinsipp</a:t>
            </a:r>
            <a:r>
              <a:rPr lang="en-GB" sz="2400" dirty="0"/>
              <a:t> for </a:t>
            </a:r>
            <a:r>
              <a:rPr lang="en-GB" sz="2400" dirty="0" err="1"/>
              <a:t>treninga</a:t>
            </a:r>
            <a:r>
              <a:rPr lang="en-GB" sz="2400" dirty="0"/>
              <a:t>:</a:t>
            </a:r>
          </a:p>
          <a:p>
            <a:r>
              <a:rPr lang="en-GB" sz="2400" dirty="0"/>
              <a:t>NFF </a:t>
            </a:r>
            <a:r>
              <a:rPr lang="en-GB" sz="2400" dirty="0" err="1"/>
              <a:t>planverk</a:t>
            </a:r>
            <a:endParaRPr lang="en-GB" sz="2400" dirty="0"/>
          </a:p>
          <a:p>
            <a:pPr marL="0" indent="0">
              <a:buNone/>
            </a:pPr>
            <a:endParaRPr lang="en-GB" dirty="0"/>
          </a:p>
        </p:txBody>
      </p:sp>
      <p:pic>
        <p:nvPicPr>
          <p:cNvPr id="17" name="Picture 16" descr="A logo with a letter m and numbers&#10;&#10;Description automatically generated">
            <a:extLst>
              <a:ext uri="{FF2B5EF4-FFF2-40B4-BE49-F238E27FC236}">
                <a16:creationId xmlns:a16="http://schemas.microsoft.com/office/drawing/2014/main" id="{E2DFBF65-5046-425D-02BA-65DC05053AA1}"/>
              </a:ext>
            </a:extLst>
          </p:cNvPr>
          <p:cNvPicPr>
            <a:picLocks noChangeAspect="1"/>
          </p:cNvPicPr>
          <p:nvPr/>
        </p:nvPicPr>
        <p:blipFill>
          <a:blip r:embed="rId6"/>
          <a:stretch>
            <a:fillRect/>
          </a:stretch>
        </p:blipFill>
        <p:spPr>
          <a:xfrm>
            <a:off x="5351355" y="114300"/>
            <a:ext cx="479637" cy="654050"/>
          </a:xfrm>
          <a:prstGeom prst="rect">
            <a:avLst/>
          </a:prstGeom>
        </p:spPr>
      </p:pic>
    </p:spTree>
    <p:extLst>
      <p:ext uri="{BB962C8B-B14F-4D97-AF65-F5344CB8AC3E}">
        <p14:creationId xmlns:p14="http://schemas.microsoft.com/office/powerpoint/2010/main" val="3691327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6BBA48A-8D82-5E75-CA2B-E6B7604FC3CE}"/>
              </a:ext>
            </a:extLst>
          </p:cNvPr>
          <p:cNvGraphicFramePr>
            <a:graphicFrameLocks noChangeAspect="1"/>
          </p:cNvGraphicFramePr>
          <p:nvPr>
            <p:custDataLst>
              <p:tags r:id="rId1"/>
            </p:custDataLst>
            <p:extLst>
              <p:ext uri="{D42A27DB-BD31-4B8C-83A1-F6EECF244321}">
                <p14:modId xmlns:p14="http://schemas.microsoft.com/office/powerpoint/2010/main" val="2872381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5" name="think-cell data - do not delete" hidden="1">
                        <a:extLst>
                          <a:ext uri="{FF2B5EF4-FFF2-40B4-BE49-F238E27FC236}">
                            <a16:creationId xmlns:a16="http://schemas.microsoft.com/office/drawing/2014/main" id="{96BBA48A-8D82-5E75-CA2B-E6B7604FC3C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782C0EF-8D78-9951-B348-CD6715350445}"/>
              </a:ext>
            </a:extLst>
          </p:cNvPr>
          <p:cNvSpPr>
            <a:spLocks noGrp="1"/>
          </p:cNvSpPr>
          <p:nvPr>
            <p:ph type="title"/>
          </p:nvPr>
        </p:nvSpPr>
        <p:spPr>
          <a:xfrm>
            <a:off x="838201" y="500062"/>
            <a:ext cx="10515600" cy="1325563"/>
          </a:xfrm>
        </p:spPr>
        <p:txBody>
          <a:bodyPr vert="horz"/>
          <a:lstStyle/>
          <a:p>
            <a:r>
              <a:rPr lang="en-GB" dirty="0" err="1"/>
              <a:t>Differensiering</a:t>
            </a:r>
            <a:r>
              <a:rPr lang="en-GB" dirty="0"/>
              <a:t> &amp; </a:t>
            </a:r>
            <a:r>
              <a:rPr lang="en-GB" dirty="0" err="1"/>
              <a:t>Hospitering</a:t>
            </a:r>
            <a:r>
              <a:rPr lang="en-GB" dirty="0"/>
              <a:t> (</a:t>
            </a:r>
            <a:r>
              <a:rPr lang="en-GB" dirty="0" err="1"/>
              <a:t>sportsplan</a:t>
            </a:r>
            <a:r>
              <a:rPr lang="en-GB" dirty="0"/>
              <a:t>)</a:t>
            </a:r>
          </a:p>
        </p:txBody>
      </p:sp>
      <p:sp>
        <p:nvSpPr>
          <p:cNvPr id="3" name="Content Placeholder 2">
            <a:extLst>
              <a:ext uri="{FF2B5EF4-FFF2-40B4-BE49-F238E27FC236}">
                <a16:creationId xmlns:a16="http://schemas.microsoft.com/office/drawing/2014/main" id="{ADF9B6C8-662B-9E1C-EFC2-5A27904918DA}"/>
              </a:ext>
            </a:extLst>
          </p:cNvPr>
          <p:cNvSpPr>
            <a:spLocks noGrp="1"/>
          </p:cNvSpPr>
          <p:nvPr>
            <p:ph idx="1"/>
          </p:nvPr>
        </p:nvSpPr>
        <p:spPr>
          <a:xfrm>
            <a:off x="838199" y="1825625"/>
            <a:ext cx="11149361" cy="4351338"/>
          </a:xfrm>
        </p:spPr>
        <p:txBody>
          <a:bodyPr>
            <a:normAutofit/>
          </a:bodyPr>
          <a:lstStyle/>
          <a:p>
            <a:pPr marL="0" indent="0">
              <a:buNone/>
            </a:pPr>
            <a:r>
              <a:rPr lang="nb-NO" sz="2000" dirty="0"/>
              <a:t>Differensiering:</a:t>
            </a:r>
          </a:p>
          <a:p>
            <a:r>
              <a:rPr lang="nb-NO" sz="1800" dirty="0"/>
              <a:t>Differensiering handler om å drive positiv forskjellsbehandling.</a:t>
            </a:r>
          </a:p>
          <a:p>
            <a:r>
              <a:rPr lang="nb-NO" sz="1800" dirty="0"/>
              <a:t>Legge til rette for rette utfordringer som vil gi mestring, trivsel og utvikling</a:t>
            </a:r>
          </a:p>
          <a:p>
            <a:r>
              <a:rPr lang="nb-NO" sz="1800" dirty="0"/>
              <a:t>J15/17 differensiering i praksis:</a:t>
            </a:r>
          </a:p>
          <a:p>
            <a:pPr lvl="1"/>
            <a:r>
              <a:rPr lang="nb-NO" sz="1400" dirty="0"/>
              <a:t>Trening: Felles oppvarming - Differensiert gruppe- øvelser med ulik sammensetning – felles avslutning</a:t>
            </a:r>
          </a:p>
          <a:p>
            <a:pPr lvl="1"/>
            <a:r>
              <a:rPr lang="nb-NO" sz="1400" dirty="0"/>
              <a:t>Kamp: Deling i lag basert på mestringsnivå. Utfordres ett hakk opp når holdning &amp; mestring er tilstede.</a:t>
            </a:r>
          </a:p>
          <a:p>
            <a:pPr lvl="1"/>
            <a:r>
              <a:rPr lang="nb-NO" sz="1400" dirty="0"/>
              <a:t>Samtale med jentene om forventning</a:t>
            </a:r>
          </a:p>
          <a:p>
            <a:pPr marL="0" indent="0">
              <a:buNone/>
            </a:pPr>
            <a:endParaRPr lang="nb-NO" sz="2000" dirty="0"/>
          </a:p>
          <a:p>
            <a:pPr marL="0" indent="0">
              <a:buNone/>
            </a:pPr>
            <a:r>
              <a:rPr lang="nb-NO" sz="2000" dirty="0"/>
              <a:t>Hospitering:</a:t>
            </a:r>
          </a:p>
          <a:p>
            <a:r>
              <a:rPr lang="nb-NO" sz="1800" dirty="0"/>
              <a:t>Vi skal ha hospiteringsmuligheter i MIL</a:t>
            </a:r>
          </a:p>
          <a:p>
            <a:r>
              <a:rPr lang="nb-NO" sz="1800" dirty="0"/>
              <a:t>Gi tilbud til spillere med spesielt gode holdninger og ferdigheter om å videreutvikle seg på et tilpasset nivå.</a:t>
            </a:r>
          </a:p>
          <a:p>
            <a:r>
              <a:rPr lang="nb-NO" sz="1800" dirty="0"/>
              <a:t>Normalt er blir dette tilbud om trening og kamp ett år opp.</a:t>
            </a:r>
            <a:endParaRPr lang="en-GB" sz="1800" dirty="0"/>
          </a:p>
        </p:txBody>
      </p:sp>
      <p:pic>
        <p:nvPicPr>
          <p:cNvPr id="17" name="Picture 16" descr="A logo with a letter m and numbers&#10;&#10;Description automatically generated">
            <a:extLst>
              <a:ext uri="{FF2B5EF4-FFF2-40B4-BE49-F238E27FC236}">
                <a16:creationId xmlns:a16="http://schemas.microsoft.com/office/drawing/2014/main" id="{FAFCE3DA-FEC3-C053-F7C1-316FDDC6402D}"/>
              </a:ext>
            </a:extLst>
          </p:cNvPr>
          <p:cNvPicPr>
            <a:picLocks noChangeAspect="1"/>
          </p:cNvPicPr>
          <p:nvPr/>
        </p:nvPicPr>
        <p:blipFill>
          <a:blip r:embed="rId6"/>
          <a:stretch>
            <a:fillRect/>
          </a:stretch>
        </p:blipFill>
        <p:spPr>
          <a:xfrm>
            <a:off x="5351355" y="114300"/>
            <a:ext cx="479637" cy="654050"/>
          </a:xfrm>
          <a:prstGeom prst="rect">
            <a:avLst/>
          </a:prstGeom>
        </p:spPr>
      </p:pic>
    </p:spTree>
    <p:extLst>
      <p:ext uri="{BB962C8B-B14F-4D97-AF65-F5344CB8AC3E}">
        <p14:creationId xmlns:p14="http://schemas.microsoft.com/office/powerpoint/2010/main" val="2980673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A20DCC42-3093-3C52-49D2-FD8E19E82497}"/>
              </a:ext>
            </a:extLst>
          </p:cNvPr>
          <p:cNvGraphicFramePr>
            <a:graphicFrameLocks noChangeAspect="1"/>
          </p:cNvGraphicFramePr>
          <p:nvPr>
            <p:custDataLst>
              <p:tags r:id="rId1"/>
            </p:custDataLst>
            <p:extLst>
              <p:ext uri="{D42A27DB-BD31-4B8C-83A1-F6EECF244321}">
                <p14:modId xmlns:p14="http://schemas.microsoft.com/office/powerpoint/2010/main" val="567663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5" name="think-cell data - do not delete" hidden="1">
                        <a:extLst>
                          <a:ext uri="{FF2B5EF4-FFF2-40B4-BE49-F238E27FC236}">
                            <a16:creationId xmlns:a16="http://schemas.microsoft.com/office/drawing/2014/main" id="{A20DCC42-3093-3C52-49D2-FD8E19E824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1" name="Picture 2" descr="Vi må ta bedre vare på sikkerheten - Norges Fotballforbund">
            <a:extLst>
              <a:ext uri="{FF2B5EF4-FFF2-40B4-BE49-F238E27FC236}">
                <a16:creationId xmlns:a16="http://schemas.microsoft.com/office/drawing/2014/main" id="{8F9C5698-3D12-D690-47A2-2A105D53E10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456" r="23636"/>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782C0EF-8D78-9951-B348-CD6715350445}"/>
              </a:ext>
            </a:extLst>
          </p:cNvPr>
          <p:cNvSpPr>
            <a:spLocks noGrp="1"/>
          </p:cNvSpPr>
          <p:nvPr>
            <p:ph type="title"/>
          </p:nvPr>
        </p:nvSpPr>
        <p:spPr/>
        <p:txBody>
          <a:bodyPr vert="horz"/>
          <a:lstStyle/>
          <a:p>
            <a:r>
              <a:rPr lang="en-GB" dirty="0"/>
              <a:t>Kamp </a:t>
            </a:r>
            <a:r>
              <a:rPr lang="en-GB" dirty="0" err="1"/>
              <a:t>og</a:t>
            </a:r>
            <a:r>
              <a:rPr lang="en-GB" dirty="0"/>
              <a:t> </a:t>
            </a:r>
            <a:r>
              <a:rPr lang="en-GB" dirty="0" err="1"/>
              <a:t>seriespill</a:t>
            </a:r>
            <a:endParaRPr lang="en-GB" dirty="0"/>
          </a:p>
        </p:txBody>
      </p:sp>
      <p:sp>
        <p:nvSpPr>
          <p:cNvPr id="7" name="TextBox 6">
            <a:extLst>
              <a:ext uri="{FF2B5EF4-FFF2-40B4-BE49-F238E27FC236}">
                <a16:creationId xmlns:a16="http://schemas.microsoft.com/office/drawing/2014/main" id="{28C82F97-24A3-75D0-8564-2061E9CF2A3F}"/>
              </a:ext>
            </a:extLst>
          </p:cNvPr>
          <p:cNvSpPr txBox="1"/>
          <p:nvPr/>
        </p:nvSpPr>
        <p:spPr>
          <a:xfrm>
            <a:off x="397163" y="3429000"/>
            <a:ext cx="8164203" cy="1200329"/>
          </a:xfrm>
          <a:prstGeom prst="rect">
            <a:avLst/>
          </a:prstGeom>
          <a:noFill/>
        </p:spPr>
        <p:txBody>
          <a:bodyPr wrap="square">
            <a:spAutoFit/>
          </a:bodyPr>
          <a:lstStyle/>
          <a:p>
            <a:r>
              <a:rPr lang="en-GB" dirty="0"/>
              <a:t>Kamp </a:t>
            </a:r>
            <a:r>
              <a:rPr lang="en-GB" dirty="0" err="1"/>
              <a:t>deltagelse</a:t>
            </a:r>
            <a:r>
              <a:rPr lang="en-GB" dirty="0"/>
              <a:t> (</a:t>
            </a:r>
            <a:r>
              <a:rPr lang="en-GB" dirty="0" err="1"/>
              <a:t>fra</a:t>
            </a:r>
            <a:r>
              <a:rPr lang="en-GB" dirty="0"/>
              <a:t> </a:t>
            </a:r>
            <a:r>
              <a:rPr lang="en-GB" dirty="0" err="1"/>
              <a:t>sportsplan</a:t>
            </a:r>
            <a:r>
              <a:rPr lang="en-GB" dirty="0"/>
              <a:t>):</a:t>
            </a:r>
          </a:p>
          <a:p>
            <a:pPr marL="285750" indent="-285750">
              <a:buFont typeface="Arial" panose="020B0604020202020204" pitchFamily="34" charset="0"/>
              <a:buChar char="•"/>
            </a:pPr>
            <a:r>
              <a:rPr lang="en-GB" dirty="0" err="1"/>
              <a:t>Vurderer</a:t>
            </a:r>
            <a:r>
              <a:rPr lang="en-GB" dirty="0"/>
              <a:t> </a:t>
            </a:r>
            <a:r>
              <a:rPr lang="en-GB" dirty="0" err="1"/>
              <a:t>oppmøte</a:t>
            </a:r>
            <a:r>
              <a:rPr lang="en-GB" dirty="0"/>
              <a:t>, </a:t>
            </a:r>
            <a:r>
              <a:rPr lang="en-GB" dirty="0" err="1"/>
              <a:t>holdning</a:t>
            </a:r>
            <a:r>
              <a:rPr lang="en-GB" dirty="0"/>
              <a:t>, </a:t>
            </a:r>
            <a:r>
              <a:rPr lang="en-GB" dirty="0" err="1"/>
              <a:t>mestringsnivå</a:t>
            </a:r>
            <a:r>
              <a:rPr lang="en-GB" dirty="0"/>
              <a:t>, </a:t>
            </a:r>
            <a:r>
              <a:rPr lang="en-GB" dirty="0" err="1"/>
              <a:t>sosiale</a:t>
            </a:r>
            <a:r>
              <a:rPr lang="en-GB" dirty="0"/>
              <a:t> </a:t>
            </a:r>
            <a:r>
              <a:rPr lang="en-GB" dirty="0" err="1"/>
              <a:t>behov</a:t>
            </a:r>
            <a:endParaRPr lang="en-GB" dirty="0"/>
          </a:p>
          <a:p>
            <a:pPr marL="285750" indent="-285750">
              <a:buFont typeface="Arial" panose="020B0604020202020204" pitchFamily="34" charset="0"/>
              <a:buChar char="•"/>
            </a:pPr>
            <a:r>
              <a:rPr lang="en-GB" dirty="0"/>
              <a:t>Delta </a:t>
            </a:r>
            <a:r>
              <a:rPr lang="en-GB" dirty="0" err="1"/>
              <a:t>på</a:t>
            </a:r>
            <a:r>
              <a:rPr lang="en-GB" dirty="0"/>
              <a:t> Min 50% </a:t>
            </a:r>
            <a:r>
              <a:rPr lang="en-GB" dirty="0" err="1"/>
              <a:t>av</a:t>
            </a:r>
            <a:r>
              <a:rPr lang="en-GB" dirty="0"/>
              <a:t> alle </a:t>
            </a:r>
            <a:r>
              <a:rPr lang="en-GB" dirty="0" err="1"/>
              <a:t>kamper</a:t>
            </a:r>
            <a:endParaRPr lang="en-GB" dirty="0"/>
          </a:p>
          <a:p>
            <a:pPr marL="285750" indent="-285750">
              <a:buFont typeface="Arial" panose="020B0604020202020204" pitchFamily="34" charset="0"/>
              <a:buChar char="•"/>
            </a:pPr>
            <a:r>
              <a:rPr lang="en-GB" dirty="0"/>
              <a:t>Min 30% </a:t>
            </a:r>
            <a:r>
              <a:rPr lang="en-GB" dirty="0" err="1"/>
              <a:t>spilletid</a:t>
            </a:r>
            <a:r>
              <a:rPr lang="en-GB" dirty="0"/>
              <a:t> pr. Kamp</a:t>
            </a:r>
          </a:p>
        </p:txBody>
      </p:sp>
      <p:sp>
        <p:nvSpPr>
          <p:cNvPr id="8" name="TextBox 7">
            <a:extLst>
              <a:ext uri="{FF2B5EF4-FFF2-40B4-BE49-F238E27FC236}">
                <a16:creationId xmlns:a16="http://schemas.microsoft.com/office/drawing/2014/main" id="{7CE2DB6E-1BD0-A309-74C7-C42BD7568050}"/>
              </a:ext>
            </a:extLst>
          </p:cNvPr>
          <p:cNvSpPr txBox="1"/>
          <p:nvPr/>
        </p:nvSpPr>
        <p:spPr>
          <a:xfrm>
            <a:off x="397164" y="1329776"/>
            <a:ext cx="7902945" cy="1231106"/>
          </a:xfrm>
          <a:prstGeom prst="rect">
            <a:avLst/>
          </a:prstGeom>
          <a:noFill/>
        </p:spPr>
        <p:txBody>
          <a:bodyPr wrap="square">
            <a:spAutoFit/>
          </a:bodyPr>
          <a:lstStyle/>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dirty="0" err="1"/>
              <a:t>Vinter</a:t>
            </a:r>
            <a:r>
              <a:rPr lang="en-GB" dirty="0"/>
              <a:t> </a:t>
            </a:r>
            <a:r>
              <a:rPr lang="en-GB" dirty="0" err="1"/>
              <a:t>serien</a:t>
            </a:r>
            <a:r>
              <a:rPr lang="en-GB" dirty="0"/>
              <a:t> J15 &amp; J17</a:t>
            </a:r>
          </a:p>
          <a:p>
            <a:pPr marL="285750" indent="-285750">
              <a:buFont typeface="Arial" panose="020B0604020202020204" pitchFamily="34" charset="0"/>
              <a:buChar char="•"/>
            </a:pPr>
            <a:r>
              <a:rPr lang="en-GB" dirty="0"/>
              <a:t>Serie spill: </a:t>
            </a:r>
            <a:r>
              <a:rPr lang="en-GB" dirty="0" err="1"/>
              <a:t>Ikke</a:t>
            </a:r>
            <a:r>
              <a:rPr lang="en-GB" dirty="0"/>
              <a:t> </a:t>
            </a:r>
            <a:r>
              <a:rPr lang="en-GB" dirty="0" err="1"/>
              <a:t>helt</a:t>
            </a:r>
            <a:r>
              <a:rPr lang="en-GB" dirty="0"/>
              <a:t> </a:t>
            </a:r>
            <a:r>
              <a:rPr lang="en-GB" dirty="0" err="1"/>
              <a:t>avklart</a:t>
            </a:r>
            <a:r>
              <a:rPr lang="en-GB" dirty="0"/>
              <a:t>, men </a:t>
            </a:r>
            <a:r>
              <a:rPr lang="en-GB" dirty="0" err="1"/>
              <a:t>uansett</a:t>
            </a:r>
            <a:r>
              <a:rPr lang="en-GB" dirty="0"/>
              <a:t> J17 lag</a:t>
            </a:r>
          </a:p>
          <a:p>
            <a:pPr marL="742950" lvl="1" indent="-285750">
              <a:buFont typeface="Arial" panose="020B0604020202020204" pitchFamily="34" charset="0"/>
              <a:buChar char="•"/>
            </a:pPr>
            <a:r>
              <a:rPr lang="en-GB" dirty="0" err="1"/>
              <a:t>Vurderer</a:t>
            </a:r>
            <a:r>
              <a:rPr lang="en-GB" dirty="0"/>
              <a:t> J14 vs. J15 </a:t>
            </a:r>
            <a:r>
              <a:rPr lang="en-GB" dirty="0" err="1"/>
              <a:t>basert</a:t>
            </a:r>
            <a:r>
              <a:rPr lang="en-GB" dirty="0"/>
              <a:t> </a:t>
            </a:r>
            <a:r>
              <a:rPr lang="en-GB" dirty="0" err="1"/>
              <a:t>på</a:t>
            </a:r>
            <a:r>
              <a:rPr lang="en-GB" dirty="0"/>
              <a:t> </a:t>
            </a:r>
            <a:r>
              <a:rPr lang="en-GB" dirty="0" err="1"/>
              <a:t>spillersituasjon</a:t>
            </a:r>
            <a:endParaRPr lang="en-GB" dirty="0"/>
          </a:p>
        </p:txBody>
      </p:sp>
      <p:pic>
        <p:nvPicPr>
          <p:cNvPr id="12" name="Picture 11" descr="A logo with a letter m and numbers&#10;&#10;Description automatically generated">
            <a:extLst>
              <a:ext uri="{FF2B5EF4-FFF2-40B4-BE49-F238E27FC236}">
                <a16:creationId xmlns:a16="http://schemas.microsoft.com/office/drawing/2014/main" id="{66A4BFD0-B295-9A9D-D793-B2AC551EAE3B}"/>
              </a:ext>
            </a:extLst>
          </p:cNvPr>
          <p:cNvPicPr>
            <a:picLocks noChangeAspect="1"/>
          </p:cNvPicPr>
          <p:nvPr/>
        </p:nvPicPr>
        <p:blipFill>
          <a:blip r:embed="rId6"/>
          <a:stretch>
            <a:fillRect/>
          </a:stretch>
        </p:blipFill>
        <p:spPr>
          <a:xfrm>
            <a:off x="5351355" y="114300"/>
            <a:ext cx="479637" cy="654050"/>
          </a:xfrm>
          <a:prstGeom prst="rect">
            <a:avLst/>
          </a:prstGeom>
        </p:spPr>
      </p:pic>
    </p:spTree>
    <p:extLst>
      <p:ext uri="{BB962C8B-B14F-4D97-AF65-F5344CB8AC3E}">
        <p14:creationId xmlns:p14="http://schemas.microsoft.com/office/powerpoint/2010/main" val="4095116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1895A01-2EDA-A890-C403-063BBDADA8E7}"/>
              </a:ext>
            </a:extLst>
          </p:cNvPr>
          <p:cNvGraphicFramePr>
            <a:graphicFrameLocks noChangeAspect="1"/>
          </p:cNvGraphicFramePr>
          <p:nvPr>
            <p:custDataLst>
              <p:tags r:id="rId1"/>
            </p:custDataLst>
            <p:extLst>
              <p:ext uri="{D42A27DB-BD31-4B8C-83A1-F6EECF244321}">
                <p14:modId xmlns:p14="http://schemas.microsoft.com/office/powerpoint/2010/main" val="17021447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5" name="think-cell data - do not delete" hidden="1">
                        <a:extLst>
                          <a:ext uri="{FF2B5EF4-FFF2-40B4-BE49-F238E27FC236}">
                            <a16:creationId xmlns:a16="http://schemas.microsoft.com/office/drawing/2014/main" id="{61895A01-2EDA-A890-C403-063BBDADA8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26" name="Picture 2" descr="Ingen beskrivelse er tilgjengelig.">
            <a:extLst>
              <a:ext uri="{FF2B5EF4-FFF2-40B4-BE49-F238E27FC236}">
                <a16:creationId xmlns:a16="http://schemas.microsoft.com/office/drawing/2014/main" id="{980AC1B5-2E74-AD77-7707-B6ACC79F032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958" t="26620" r="14271" b="16529"/>
          <a:stretch/>
        </p:blipFill>
        <p:spPr bwMode="auto">
          <a:xfrm>
            <a:off x="7567612" y="1139723"/>
            <a:ext cx="4324350" cy="24017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782C0EF-8D78-9951-B348-CD6715350445}"/>
              </a:ext>
            </a:extLst>
          </p:cNvPr>
          <p:cNvSpPr>
            <a:spLocks noGrp="1"/>
          </p:cNvSpPr>
          <p:nvPr>
            <p:ph type="title"/>
          </p:nvPr>
        </p:nvSpPr>
        <p:spPr/>
        <p:txBody>
          <a:bodyPr vert="horz"/>
          <a:lstStyle/>
          <a:p>
            <a:r>
              <a:rPr lang="en-GB" dirty="0" err="1"/>
              <a:t>Turneringer</a:t>
            </a:r>
            <a:endParaRPr lang="en-GB" dirty="0"/>
          </a:p>
        </p:txBody>
      </p:sp>
      <p:sp>
        <p:nvSpPr>
          <p:cNvPr id="3" name="Content Placeholder 2">
            <a:extLst>
              <a:ext uri="{FF2B5EF4-FFF2-40B4-BE49-F238E27FC236}">
                <a16:creationId xmlns:a16="http://schemas.microsoft.com/office/drawing/2014/main" id="{ADF9B6C8-662B-9E1C-EFC2-5A27904918DA}"/>
              </a:ext>
            </a:extLst>
          </p:cNvPr>
          <p:cNvSpPr>
            <a:spLocks noGrp="1"/>
          </p:cNvSpPr>
          <p:nvPr>
            <p:ph idx="1"/>
          </p:nvPr>
        </p:nvSpPr>
        <p:spPr/>
        <p:txBody>
          <a:bodyPr>
            <a:normAutofit/>
          </a:bodyPr>
          <a:lstStyle/>
          <a:p>
            <a:r>
              <a:rPr lang="en-GB" sz="2400" dirty="0" err="1"/>
              <a:t>Danacup</a:t>
            </a:r>
            <a:r>
              <a:rPr lang="en-GB" sz="2400" dirty="0"/>
              <a:t> </a:t>
            </a:r>
            <a:r>
              <a:rPr lang="en-GB" sz="2400" dirty="0" err="1"/>
              <a:t>sommeren</a:t>
            </a:r>
            <a:r>
              <a:rPr lang="en-GB" sz="2400" dirty="0"/>
              <a:t> 22-27 </a:t>
            </a:r>
            <a:r>
              <a:rPr lang="en-GB" sz="2400" dirty="0" err="1"/>
              <a:t>juli</a:t>
            </a:r>
            <a:r>
              <a:rPr lang="en-GB" sz="2400" dirty="0"/>
              <a:t>. 2024</a:t>
            </a:r>
          </a:p>
          <a:p>
            <a:pPr lvl="1"/>
            <a:r>
              <a:rPr lang="en-GB" sz="2000" dirty="0"/>
              <a:t>1-2 lag</a:t>
            </a:r>
          </a:p>
          <a:p>
            <a:pPr lvl="1"/>
            <a:r>
              <a:rPr lang="en-GB" sz="2000" dirty="0" err="1"/>
              <a:t>Jentene</a:t>
            </a:r>
            <a:r>
              <a:rPr lang="en-GB" sz="2000" dirty="0"/>
              <a:t> </a:t>
            </a:r>
            <a:r>
              <a:rPr lang="en-GB" sz="2000" dirty="0" err="1"/>
              <a:t>overnatter</a:t>
            </a:r>
            <a:r>
              <a:rPr lang="en-GB" sz="2000" dirty="0"/>
              <a:t> </a:t>
            </a:r>
            <a:r>
              <a:rPr lang="en-GB" sz="2000" dirty="0" err="1"/>
              <a:t>på</a:t>
            </a:r>
            <a:r>
              <a:rPr lang="en-GB" sz="2000" dirty="0"/>
              <a:t> </a:t>
            </a:r>
            <a:r>
              <a:rPr lang="en-GB" sz="2000" dirty="0" err="1"/>
              <a:t>skolen</a:t>
            </a:r>
            <a:endParaRPr lang="en-GB" sz="2000" dirty="0"/>
          </a:p>
          <a:p>
            <a:pPr lvl="1"/>
            <a:r>
              <a:rPr lang="en-GB" sz="2000" dirty="0" err="1"/>
              <a:t>Foreldre</a:t>
            </a:r>
            <a:r>
              <a:rPr lang="en-GB" sz="2000" dirty="0"/>
              <a:t> </a:t>
            </a:r>
            <a:r>
              <a:rPr lang="en-GB" sz="2000" dirty="0" err="1"/>
              <a:t>må</a:t>
            </a:r>
            <a:r>
              <a:rPr lang="en-GB" sz="2000" dirty="0"/>
              <a:t> </a:t>
            </a:r>
            <a:r>
              <a:rPr lang="en-GB" sz="2000" dirty="0" err="1"/>
              <a:t>skaffe</a:t>
            </a:r>
            <a:r>
              <a:rPr lang="en-GB" sz="2000" dirty="0"/>
              <a:t> </a:t>
            </a:r>
            <a:r>
              <a:rPr lang="en-GB" sz="2000" dirty="0" err="1"/>
              <a:t>egen</a:t>
            </a:r>
            <a:r>
              <a:rPr lang="en-GB" sz="2000" dirty="0"/>
              <a:t> </a:t>
            </a:r>
            <a:r>
              <a:rPr lang="en-GB" sz="2000" dirty="0" err="1"/>
              <a:t>overnatting</a:t>
            </a:r>
            <a:endParaRPr lang="en-GB" sz="2000" dirty="0"/>
          </a:p>
          <a:p>
            <a:pPr lvl="1"/>
            <a:r>
              <a:rPr lang="en-GB" sz="2000" dirty="0" err="1"/>
              <a:t>Samkjøring</a:t>
            </a:r>
            <a:endParaRPr lang="en-GB" sz="2000" dirty="0"/>
          </a:p>
          <a:p>
            <a:pPr lvl="1"/>
            <a:r>
              <a:rPr lang="en-GB" sz="2000" dirty="0" err="1"/>
              <a:t>Komite</a:t>
            </a:r>
            <a:r>
              <a:rPr lang="en-GB" sz="2000" dirty="0"/>
              <a:t> </a:t>
            </a:r>
            <a:r>
              <a:rPr lang="en-GB" sz="2000" dirty="0" err="1"/>
              <a:t>medlemmer</a:t>
            </a:r>
            <a:endParaRPr lang="en-GB" sz="2000" dirty="0"/>
          </a:p>
          <a:p>
            <a:r>
              <a:rPr lang="en-GB" sz="2400" dirty="0" err="1"/>
              <a:t>Mulighet</a:t>
            </a:r>
            <a:r>
              <a:rPr lang="en-GB" sz="2400" dirty="0"/>
              <a:t> for </a:t>
            </a:r>
            <a:r>
              <a:rPr lang="en-GB" sz="2400" dirty="0" err="1"/>
              <a:t>en</a:t>
            </a:r>
            <a:r>
              <a:rPr lang="en-GB" sz="2400" dirty="0"/>
              <a:t> </a:t>
            </a:r>
            <a:r>
              <a:rPr lang="en-GB" sz="2400" dirty="0" err="1"/>
              <a:t>adhoc</a:t>
            </a:r>
            <a:r>
              <a:rPr lang="en-GB" sz="2400" dirty="0"/>
              <a:t> </a:t>
            </a:r>
            <a:r>
              <a:rPr lang="en-GB" sz="2400" dirty="0" err="1"/>
              <a:t>helge</a:t>
            </a:r>
            <a:r>
              <a:rPr lang="en-GB" sz="2400" dirty="0"/>
              <a:t> </a:t>
            </a:r>
            <a:r>
              <a:rPr lang="en-GB" sz="2400" dirty="0" err="1"/>
              <a:t>turnering</a:t>
            </a:r>
            <a:endParaRPr lang="en-GB" sz="2400" dirty="0"/>
          </a:p>
        </p:txBody>
      </p:sp>
      <p:pic>
        <p:nvPicPr>
          <p:cNvPr id="1028" name="Picture 4" descr="Ingen beskrivelse er tilgjengelig.">
            <a:extLst>
              <a:ext uri="{FF2B5EF4-FFF2-40B4-BE49-F238E27FC236}">
                <a16:creationId xmlns:a16="http://schemas.microsoft.com/office/drawing/2014/main" id="{882D098B-DDC7-6A13-0784-174AC2E63A6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2313" b="11389"/>
          <a:stretch/>
        </p:blipFill>
        <p:spPr bwMode="auto">
          <a:xfrm>
            <a:off x="7596187" y="3861572"/>
            <a:ext cx="4295775" cy="21360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logo with a letter m and numbers&#10;&#10;Description automatically generated">
            <a:extLst>
              <a:ext uri="{FF2B5EF4-FFF2-40B4-BE49-F238E27FC236}">
                <a16:creationId xmlns:a16="http://schemas.microsoft.com/office/drawing/2014/main" id="{01FA7268-7F7B-CC1E-F2C6-F84CE6990A7F}"/>
              </a:ext>
            </a:extLst>
          </p:cNvPr>
          <p:cNvPicPr>
            <a:picLocks noChangeAspect="1"/>
          </p:cNvPicPr>
          <p:nvPr/>
        </p:nvPicPr>
        <p:blipFill>
          <a:blip r:embed="rId7"/>
          <a:stretch>
            <a:fillRect/>
          </a:stretch>
        </p:blipFill>
        <p:spPr>
          <a:xfrm>
            <a:off x="5351355" y="114300"/>
            <a:ext cx="479637" cy="654050"/>
          </a:xfrm>
          <a:prstGeom prst="rect">
            <a:avLst/>
          </a:prstGeom>
        </p:spPr>
      </p:pic>
    </p:spTree>
    <p:extLst>
      <p:ext uri="{BB962C8B-B14F-4D97-AF65-F5344CB8AC3E}">
        <p14:creationId xmlns:p14="http://schemas.microsoft.com/office/powerpoint/2010/main" val="3482455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67308-8D8F-6B18-CB08-2324CE7197C8}"/>
              </a:ext>
            </a:extLst>
          </p:cNvPr>
          <p:cNvSpPr>
            <a:spLocks noGrp="1"/>
          </p:cNvSpPr>
          <p:nvPr>
            <p:ph type="title"/>
          </p:nvPr>
        </p:nvSpPr>
        <p:spPr/>
        <p:txBody>
          <a:bodyPr/>
          <a:lstStyle/>
          <a:p>
            <a:r>
              <a:rPr lang="en-GB" dirty="0"/>
              <a:t>CUP 2024</a:t>
            </a:r>
            <a:endParaRPr lang="en-US" dirty="0"/>
          </a:p>
        </p:txBody>
      </p:sp>
      <p:sp>
        <p:nvSpPr>
          <p:cNvPr id="4" name="Content Placeholder 3">
            <a:extLst>
              <a:ext uri="{FF2B5EF4-FFF2-40B4-BE49-F238E27FC236}">
                <a16:creationId xmlns:a16="http://schemas.microsoft.com/office/drawing/2014/main" id="{D08E9296-F5CD-B60C-C99A-05087481238F}"/>
              </a:ext>
            </a:extLst>
          </p:cNvPr>
          <p:cNvSpPr>
            <a:spLocks noGrp="1"/>
          </p:cNvSpPr>
          <p:nvPr>
            <p:ph sz="half" idx="1"/>
          </p:nvPr>
        </p:nvSpPr>
        <p:spPr/>
        <p:txBody>
          <a:bodyPr/>
          <a:lstStyle/>
          <a:p>
            <a:pPr marL="0" indent="0">
              <a:buNone/>
            </a:pPr>
            <a:r>
              <a:rPr lang="en-GB" dirty="0"/>
              <a:t>ETNECUP 14. – 16. </a:t>
            </a:r>
            <a:r>
              <a:rPr lang="en-GB" dirty="0" err="1"/>
              <a:t>juni</a:t>
            </a:r>
            <a:r>
              <a:rPr lang="en-GB" dirty="0"/>
              <a:t> </a:t>
            </a:r>
          </a:p>
          <a:p>
            <a:pPr>
              <a:buFont typeface="Wingdings" panose="05000000000000000000" pitchFamily="2" charset="2"/>
              <a:buChar char="Ø"/>
            </a:pPr>
            <a:r>
              <a:rPr lang="en-GB" dirty="0"/>
              <a:t>2 lag </a:t>
            </a:r>
            <a:r>
              <a:rPr lang="en-GB" dirty="0" err="1"/>
              <a:t>påmeldt</a:t>
            </a:r>
            <a:r>
              <a:rPr lang="en-GB" dirty="0"/>
              <a:t> – 7er lag</a:t>
            </a:r>
          </a:p>
          <a:p>
            <a:pPr>
              <a:buFont typeface="Wingdings" panose="05000000000000000000" pitchFamily="2" charset="2"/>
              <a:buChar char="Ø"/>
            </a:pPr>
            <a:r>
              <a:rPr lang="en-GB" dirty="0" err="1"/>
              <a:t>Overnatting</a:t>
            </a:r>
            <a:r>
              <a:rPr lang="en-GB" dirty="0"/>
              <a:t> </a:t>
            </a:r>
            <a:r>
              <a:rPr lang="en-GB" dirty="0" err="1"/>
              <a:t>på</a:t>
            </a:r>
            <a:r>
              <a:rPr lang="en-GB" dirty="0"/>
              <a:t> </a:t>
            </a:r>
            <a:r>
              <a:rPr lang="en-GB" dirty="0" err="1"/>
              <a:t>skole</a:t>
            </a:r>
            <a:endParaRPr lang="en-GB" dirty="0"/>
          </a:p>
          <a:p>
            <a:pPr>
              <a:buFont typeface="Wingdings" panose="05000000000000000000" pitchFamily="2" charset="2"/>
              <a:buChar char="Ø"/>
            </a:pPr>
            <a:endParaRPr lang="en-US" dirty="0"/>
          </a:p>
        </p:txBody>
      </p:sp>
      <p:sp>
        <p:nvSpPr>
          <p:cNvPr id="5" name="Content Placeholder 4">
            <a:extLst>
              <a:ext uri="{FF2B5EF4-FFF2-40B4-BE49-F238E27FC236}">
                <a16:creationId xmlns:a16="http://schemas.microsoft.com/office/drawing/2014/main" id="{5715E4C2-248F-91AD-6208-33E45DFB3784}"/>
              </a:ext>
            </a:extLst>
          </p:cNvPr>
          <p:cNvSpPr>
            <a:spLocks noGrp="1"/>
          </p:cNvSpPr>
          <p:nvPr>
            <p:ph sz="half" idx="2"/>
          </p:nvPr>
        </p:nvSpPr>
        <p:spPr/>
        <p:txBody>
          <a:bodyPr/>
          <a:lstStyle/>
          <a:p>
            <a:pPr marL="0" indent="0">
              <a:buNone/>
            </a:pPr>
            <a:r>
              <a:rPr lang="en-GB" dirty="0"/>
              <a:t>LYNGDALCUP 9. – 11. august</a:t>
            </a:r>
          </a:p>
          <a:p>
            <a:pPr>
              <a:buFont typeface="Wingdings" panose="05000000000000000000" pitchFamily="2" charset="2"/>
              <a:buChar char="Ø"/>
            </a:pPr>
            <a:r>
              <a:rPr lang="en-GB" dirty="0"/>
              <a:t>2 lag? – 7er lag</a:t>
            </a:r>
          </a:p>
          <a:p>
            <a:pPr>
              <a:buFont typeface="Wingdings" panose="05000000000000000000" pitchFamily="2" charset="2"/>
              <a:buChar char="Ø"/>
            </a:pPr>
            <a:r>
              <a:rPr lang="en-GB" dirty="0" err="1"/>
              <a:t>Overnatting</a:t>
            </a:r>
            <a:r>
              <a:rPr lang="en-GB" dirty="0"/>
              <a:t> </a:t>
            </a:r>
            <a:r>
              <a:rPr lang="en-GB" dirty="0" err="1"/>
              <a:t>på</a:t>
            </a:r>
            <a:r>
              <a:rPr lang="en-GB" dirty="0"/>
              <a:t> </a:t>
            </a:r>
            <a:r>
              <a:rPr lang="en-GB" dirty="0" err="1"/>
              <a:t>skole</a:t>
            </a:r>
            <a:endParaRPr lang="en-GB" dirty="0"/>
          </a:p>
          <a:p>
            <a:pPr>
              <a:buFont typeface="Wingdings" panose="05000000000000000000" pitchFamily="2" charset="2"/>
              <a:buChar char="Ø"/>
            </a:pPr>
            <a:r>
              <a:rPr lang="en-GB" dirty="0" err="1"/>
              <a:t>Trenger</a:t>
            </a:r>
            <a:r>
              <a:rPr lang="en-GB" dirty="0"/>
              <a:t> </a:t>
            </a:r>
            <a:r>
              <a:rPr lang="en-GB" dirty="0" err="1"/>
              <a:t>foreldre</a:t>
            </a:r>
            <a:r>
              <a:rPr lang="en-GB" dirty="0"/>
              <a:t> </a:t>
            </a:r>
            <a:r>
              <a:rPr lang="en-GB" dirty="0" err="1"/>
              <a:t>til</a:t>
            </a:r>
            <a:r>
              <a:rPr lang="en-GB" dirty="0"/>
              <a:t> MIL-</a:t>
            </a:r>
            <a:r>
              <a:rPr lang="en-GB" dirty="0" err="1"/>
              <a:t>komité</a:t>
            </a:r>
            <a:endParaRPr lang="en-US" dirty="0"/>
          </a:p>
        </p:txBody>
      </p:sp>
      <p:pic>
        <p:nvPicPr>
          <p:cNvPr id="4100" name="Picture 4">
            <a:extLst>
              <a:ext uri="{FF2B5EF4-FFF2-40B4-BE49-F238E27FC236}">
                <a16:creationId xmlns:a16="http://schemas.microsoft.com/office/drawing/2014/main" id="{3C2458F4-BFF4-13CA-859A-F93679B002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7888" y="4001294"/>
            <a:ext cx="2477480" cy="153999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FA62B818-FA43-19D9-228F-F95E10EA5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4312" y="4001294"/>
            <a:ext cx="15240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174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1895A01-2EDA-A890-C403-063BBDADA8E7}"/>
              </a:ext>
            </a:extLst>
          </p:cNvPr>
          <p:cNvGraphicFramePr>
            <a:graphicFrameLocks noChangeAspect="1"/>
          </p:cNvGraphicFramePr>
          <p:nvPr>
            <p:custDataLst>
              <p:tags r:id="rId1"/>
            </p:custDataLst>
            <p:extLst>
              <p:ext uri="{D42A27DB-BD31-4B8C-83A1-F6EECF244321}">
                <p14:modId xmlns:p14="http://schemas.microsoft.com/office/powerpoint/2010/main" val="38554080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5" name="think-cell data - do not delete" hidden="1">
                        <a:extLst>
                          <a:ext uri="{FF2B5EF4-FFF2-40B4-BE49-F238E27FC236}">
                            <a16:creationId xmlns:a16="http://schemas.microsoft.com/office/drawing/2014/main" id="{61895A01-2EDA-A890-C403-063BBDADA8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782C0EF-8D78-9951-B348-CD6715350445}"/>
              </a:ext>
            </a:extLst>
          </p:cNvPr>
          <p:cNvSpPr>
            <a:spLocks noGrp="1"/>
          </p:cNvSpPr>
          <p:nvPr>
            <p:ph type="title"/>
          </p:nvPr>
        </p:nvSpPr>
        <p:spPr/>
        <p:txBody>
          <a:bodyPr vert="horz"/>
          <a:lstStyle/>
          <a:p>
            <a:r>
              <a:rPr lang="en-GB" dirty="0" err="1"/>
              <a:t>Spond</a:t>
            </a:r>
            <a:endParaRPr lang="en-GB" dirty="0"/>
          </a:p>
        </p:txBody>
      </p:sp>
      <p:sp>
        <p:nvSpPr>
          <p:cNvPr id="3" name="Content Placeholder 2">
            <a:extLst>
              <a:ext uri="{FF2B5EF4-FFF2-40B4-BE49-F238E27FC236}">
                <a16:creationId xmlns:a16="http://schemas.microsoft.com/office/drawing/2014/main" id="{ADF9B6C8-662B-9E1C-EFC2-5A27904918DA}"/>
              </a:ext>
            </a:extLst>
          </p:cNvPr>
          <p:cNvSpPr>
            <a:spLocks noGrp="1"/>
          </p:cNvSpPr>
          <p:nvPr>
            <p:ph idx="1"/>
          </p:nvPr>
        </p:nvSpPr>
        <p:spPr>
          <a:xfrm>
            <a:off x="333374" y="1844675"/>
            <a:ext cx="10515600" cy="4351338"/>
          </a:xfrm>
        </p:spPr>
        <p:txBody>
          <a:bodyPr>
            <a:normAutofit/>
          </a:bodyPr>
          <a:lstStyle/>
          <a:p>
            <a:r>
              <a:rPr lang="en-GB" sz="2400" dirty="0" err="1"/>
              <a:t>Viktig</a:t>
            </a:r>
            <a:r>
              <a:rPr lang="en-GB" sz="2400" dirty="0"/>
              <a:t> å </a:t>
            </a:r>
            <a:r>
              <a:rPr lang="en-GB" sz="2400" dirty="0" err="1"/>
              <a:t>svare</a:t>
            </a:r>
            <a:r>
              <a:rPr lang="en-GB" sz="2400" dirty="0"/>
              <a:t> </a:t>
            </a:r>
            <a:r>
              <a:rPr lang="en-GB" sz="2400" dirty="0" err="1"/>
              <a:t>på</a:t>
            </a:r>
            <a:r>
              <a:rPr lang="en-GB" sz="2400" dirty="0"/>
              <a:t> </a:t>
            </a:r>
            <a:r>
              <a:rPr lang="en-GB" sz="2400" dirty="0" err="1"/>
              <a:t>invitasjoner</a:t>
            </a:r>
            <a:r>
              <a:rPr lang="en-GB" sz="2400" dirty="0"/>
              <a:t>. Kamp &amp; </a:t>
            </a:r>
            <a:r>
              <a:rPr lang="en-GB" sz="2400" dirty="0" err="1"/>
              <a:t>trening</a:t>
            </a:r>
            <a:r>
              <a:rPr lang="en-GB" sz="2400" dirty="0"/>
              <a:t>	</a:t>
            </a:r>
          </a:p>
          <a:p>
            <a:r>
              <a:rPr lang="en-GB" sz="2400" dirty="0" err="1"/>
              <a:t>Antall</a:t>
            </a:r>
            <a:r>
              <a:rPr lang="en-GB" sz="2400" dirty="0"/>
              <a:t> </a:t>
            </a:r>
            <a:r>
              <a:rPr lang="en-GB" sz="2400" dirty="0" err="1"/>
              <a:t>deltakere</a:t>
            </a:r>
            <a:r>
              <a:rPr lang="en-GB" sz="2400" dirty="0"/>
              <a:t> legger </a:t>
            </a:r>
            <a:r>
              <a:rPr lang="en-GB" sz="2400" dirty="0" err="1"/>
              <a:t>primiss</a:t>
            </a:r>
            <a:r>
              <a:rPr lang="en-GB" sz="2400" dirty="0"/>
              <a:t> for </a:t>
            </a:r>
            <a:r>
              <a:rPr lang="en-GB" sz="2400" dirty="0" err="1"/>
              <a:t>treningsøvelser</a:t>
            </a:r>
            <a:endParaRPr lang="en-GB" sz="2400" dirty="0"/>
          </a:p>
          <a:p>
            <a:r>
              <a:rPr lang="en-GB" sz="2400" dirty="0"/>
              <a:t>Kamp </a:t>
            </a:r>
            <a:r>
              <a:rPr lang="en-GB" sz="2400" dirty="0" err="1"/>
              <a:t>og</a:t>
            </a:r>
            <a:r>
              <a:rPr lang="en-GB" sz="2400" dirty="0"/>
              <a:t> </a:t>
            </a:r>
            <a:r>
              <a:rPr lang="en-GB" sz="2400" dirty="0" err="1"/>
              <a:t>antall</a:t>
            </a:r>
            <a:r>
              <a:rPr lang="en-GB" sz="2400" dirty="0"/>
              <a:t> </a:t>
            </a:r>
            <a:r>
              <a:rPr lang="en-GB" sz="2400" dirty="0" err="1"/>
              <a:t>innbyttere</a:t>
            </a:r>
            <a:endParaRPr lang="en-GB" sz="2400" dirty="0"/>
          </a:p>
          <a:p>
            <a:r>
              <a:rPr lang="en-GB" sz="2400" dirty="0" err="1"/>
              <a:t>Tidkrevende</a:t>
            </a:r>
            <a:r>
              <a:rPr lang="en-GB" sz="2400" dirty="0"/>
              <a:t> for </a:t>
            </a:r>
            <a:r>
              <a:rPr lang="en-GB" sz="2400" dirty="0" err="1"/>
              <a:t>trenere</a:t>
            </a:r>
            <a:r>
              <a:rPr lang="en-GB" sz="2400" dirty="0"/>
              <a:t>/</a:t>
            </a:r>
            <a:r>
              <a:rPr lang="en-GB" sz="2400" dirty="0" err="1"/>
              <a:t>lagledere</a:t>
            </a:r>
            <a:r>
              <a:rPr lang="en-GB" sz="2400" dirty="0"/>
              <a:t> å </a:t>
            </a:r>
            <a:r>
              <a:rPr lang="en-GB" sz="2400" dirty="0" err="1"/>
              <a:t>måtte</a:t>
            </a:r>
            <a:r>
              <a:rPr lang="en-GB" sz="2400" dirty="0"/>
              <a:t> </a:t>
            </a:r>
            <a:r>
              <a:rPr lang="en-GB" sz="2400" dirty="0" err="1"/>
              <a:t>purre</a:t>
            </a:r>
            <a:r>
              <a:rPr lang="en-GB" sz="2400" dirty="0"/>
              <a:t> </a:t>
            </a:r>
          </a:p>
        </p:txBody>
      </p:sp>
      <p:pic>
        <p:nvPicPr>
          <p:cNvPr id="4" name="Picture 3" descr="A logo with a letter m and numbers&#10;&#10;Description automatically generated">
            <a:extLst>
              <a:ext uri="{FF2B5EF4-FFF2-40B4-BE49-F238E27FC236}">
                <a16:creationId xmlns:a16="http://schemas.microsoft.com/office/drawing/2014/main" id="{392778EE-5BEE-9A68-CE95-CABB589BDFED}"/>
              </a:ext>
            </a:extLst>
          </p:cNvPr>
          <p:cNvPicPr>
            <a:picLocks noChangeAspect="1"/>
          </p:cNvPicPr>
          <p:nvPr/>
        </p:nvPicPr>
        <p:blipFill>
          <a:blip r:embed="rId6"/>
          <a:stretch>
            <a:fillRect/>
          </a:stretch>
        </p:blipFill>
        <p:spPr>
          <a:xfrm>
            <a:off x="5351355" y="114300"/>
            <a:ext cx="479637" cy="654050"/>
          </a:xfrm>
          <a:prstGeom prst="rect">
            <a:avLst/>
          </a:prstGeom>
        </p:spPr>
      </p:pic>
      <p:pic>
        <p:nvPicPr>
          <p:cNvPr id="7" name="Picture 6">
            <a:extLst>
              <a:ext uri="{FF2B5EF4-FFF2-40B4-BE49-F238E27FC236}">
                <a16:creationId xmlns:a16="http://schemas.microsoft.com/office/drawing/2014/main" id="{769C05D4-C5E3-EF40-9AAC-B8C06326D8BB}"/>
              </a:ext>
            </a:extLst>
          </p:cNvPr>
          <p:cNvPicPr>
            <a:picLocks noChangeAspect="1"/>
          </p:cNvPicPr>
          <p:nvPr/>
        </p:nvPicPr>
        <p:blipFill>
          <a:blip r:embed="rId7"/>
          <a:stretch>
            <a:fillRect/>
          </a:stretch>
        </p:blipFill>
        <p:spPr>
          <a:xfrm>
            <a:off x="7607399" y="1190625"/>
            <a:ext cx="4016393" cy="3743434"/>
          </a:xfrm>
          <a:prstGeom prst="rect">
            <a:avLst/>
          </a:prstGeom>
        </p:spPr>
      </p:pic>
    </p:spTree>
    <p:extLst>
      <p:ext uri="{BB962C8B-B14F-4D97-AF65-F5344CB8AC3E}">
        <p14:creationId xmlns:p14="http://schemas.microsoft.com/office/powerpoint/2010/main" val="3026793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803F4E9-2062-922D-49FF-7D287536EF3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Bekledning</a:t>
            </a:r>
            <a:endParaRPr lang="en-US" sz="3600" kern="1200" dirty="0">
              <a:solidFill>
                <a:srgbClr val="FFFFFF"/>
              </a:solidFill>
              <a:latin typeface="+mj-lt"/>
              <a:ea typeface="+mj-ea"/>
              <a:cs typeface="+mj-cs"/>
            </a:endParaRPr>
          </a:p>
        </p:txBody>
      </p:sp>
      <p:pic>
        <p:nvPicPr>
          <p:cNvPr id="5122" name="Picture 2" descr="Kan være et bilde av 1 person, spiller fotball, treningsklær og tekst">
            <a:extLst>
              <a:ext uri="{FF2B5EF4-FFF2-40B4-BE49-F238E27FC236}">
                <a16:creationId xmlns:a16="http://schemas.microsoft.com/office/drawing/2014/main" id="{6A24BA37-7187-57F3-A03C-3E64F392B2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57"/>
          <a:stretch/>
        </p:blipFill>
        <p:spPr bwMode="auto">
          <a:xfrm>
            <a:off x="2359039" y="1967266"/>
            <a:ext cx="7473922" cy="447990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F66762B-B623-9617-E43B-23D80C96D906}"/>
              </a:ext>
            </a:extLst>
          </p:cNvPr>
          <p:cNvSpPr txBox="1">
            <a:spLocks/>
          </p:cNvSpPr>
          <p:nvPr/>
        </p:nvSpPr>
        <p:spPr>
          <a:xfrm>
            <a:off x="838200" y="57401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MIL </a:t>
            </a:r>
            <a:r>
              <a:rPr lang="en-GB" dirty="0" err="1"/>
              <a:t>bekledning</a:t>
            </a:r>
            <a:r>
              <a:rPr lang="en-GB" dirty="0"/>
              <a:t> 2024</a:t>
            </a:r>
          </a:p>
        </p:txBody>
      </p:sp>
      <p:sp>
        <p:nvSpPr>
          <p:cNvPr id="4" name="TextBox 3">
            <a:extLst>
              <a:ext uri="{FF2B5EF4-FFF2-40B4-BE49-F238E27FC236}">
                <a16:creationId xmlns:a16="http://schemas.microsoft.com/office/drawing/2014/main" id="{217811A1-38F9-5316-ED5F-697F726A2165}"/>
              </a:ext>
            </a:extLst>
          </p:cNvPr>
          <p:cNvSpPr txBox="1"/>
          <p:nvPr/>
        </p:nvSpPr>
        <p:spPr>
          <a:xfrm>
            <a:off x="838200" y="1530248"/>
            <a:ext cx="6878444" cy="369332"/>
          </a:xfrm>
          <a:prstGeom prst="rect">
            <a:avLst/>
          </a:prstGeom>
          <a:noFill/>
        </p:spPr>
        <p:txBody>
          <a:bodyPr wrap="square" rtlCol="0">
            <a:spAutoFit/>
          </a:bodyPr>
          <a:lstStyle/>
          <a:p>
            <a:pPr marL="285750" indent="-285750">
              <a:buFont typeface="Arial" panose="020B0604020202020204" pitchFamily="34" charset="0"/>
              <a:buChar char="•"/>
            </a:pPr>
            <a:r>
              <a:rPr lang="en-GB" dirty="0" err="1"/>
              <a:t>Fremstå</a:t>
            </a:r>
            <a:r>
              <a:rPr lang="en-GB" dirty="0"/>
              <a:t> </a:t>
            </a:r>
            <a:r>
              <a:rPr lang="en-GB" dirty="0" err="1"/>
              <a:t>som</a:t>
            </a:r>
            <a:r>
              <a:rPr lang="en-GB" dirty="0"/>
              <a:t> ETT lag</a:t>
            </a:r>
          </a:p>
        </p:txBody>
      </p:sp>
      <p:pic>
        <p:nvPicPr>
          <p:cNvPr id="5" name="Picture 4" descr="A logo with a letter m and numbers&#10;&#10;Description automatically generated">
            <a:extLst>
              <a:ext uri="{FF2B5EF4-FFF2-40B4-BE49-F238E27FC236}">
                <a16:creationId xmlns:a16="http://schemas.microsoft.com/office/drawing/2014/main" id="{D0672D89-C9D5-D160-4EC7-9B921E9DBE7C}"/>
              </a:ext>
            </a:extLst>
          </p:cNvPr>
          <p:cNvPicPr>
            <a:picLocks noChangeAspect="1"/>
          </p:cNvPicPr>
          <p:nvPr/>
        </p:nvPicPr>
        <p:blipFill>
          <a:blip r:embed="rId4"/>
          <a:stretch>
            <a:fillRect/>
          </a:stretch>
        </p:blipFill>
        <p:spPr>
          <a:xfrm>
            <a:off x="5351355" y="114300"/>
            <a:ext cx="479637" cy="654050"/>
          </a:xfrm>
          <a:prstGeom prst="rect">
            <a:avLst/>
          </a:prstGeom>
        </p:spPr>
      </p:pic>
    </p:spTree>
    <p:extLst>
      <p:ext uri="{BB962C8B-B14F-4D97-AF65-F5344CB8AC3E}">
        <p14:creationId xmlns:p14="http://schemas.microsoft.com/office/powerpoint/2010/main" val="3485086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1895A01-2EDA-A890-C403-063BBDADA8E7}"/>
              </a:ext>
            </a:extLst>
          </p:cNvPr>
          <p:cNvGraphicFramePr>
            <a:graphicFrameLocks noChangeAspect="1"/>
          </p:cNvGraphicFramePr>
          <p:nvPr>
            <p:custDataLst>
              <p:tags r:id="rId1"/>
            </p:custDataLst>
            <p:extLst>
              <p:ext uri="{D42A27DB-BD31-4B8C-83A1-F6EECF244321}">
                <p14:modId xmlns:p14="http://schemas.microsoft.com/office/powerpoint/2010/main" val="40507188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5" name="think-cell data - do not delete" hidden="1">
                        <a:extLst>
                          <a:ext uri="{FF2B5EF4-FFF2-40B4-BE49-F238E27FC236}">
                            <a16:creationId xmlns:a16="http://schemas.microsoft.com/office/drawing/2014/main" id="{61895A01-2EDA-A890-C403-063BBDADA8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782C0EF-8D78-9951-B348-CD6715350445}"/>
              </a:ext>
            </a:extLst>
          </p:cNvPr>
          <p:cNvSpPr>
            <a:spLocks noGrp="1"/>
          </p:cNvSpPr>
          <p:nvPr>
            <p:ph type="title"/>
          </p:nvPr>
        </p:nvSpPr>
        <p:spPr>
          <a:xfrm>
            <a:off x="752475" y="634206"/>
            <a:ext cx="10515600" cy="1325563"/>
          </a:xfrm>
        </p:spPr>
        <p:txBody>
          <a:bodyPr vert="horz"/>
          <a:lstStyle/>
          <a:p>
            <a:r>
              <a:rPr lang="en-GB" dirty="0" err="1"/>
              <a:t>Ditt</a:t>
            </a:r>
            <a:r>
              <a:rPr lang="en-GB" dirty="0"/>
              <a:t> </a:t>
            </a:r>
            <a:r>
              <a:rPr lang="en-GB" dirty="0" err="1"/>
              <a:t>bidrag</a:t>
            </a:r>
            <a:r>
              <a:rPr lang="en-GB" dirty="0"/>
              <a:t> </a:t>
            </a:r>
            <a:r>
              <a:rPr lang="en-GB" dirty="0" err="1"/>
              <a:t>som</a:t>
            </a:r>
            <a:r>
              <a:rPr lang="en-GB" dirty="0"/>
              <a:t> </a:t>
            </a:r>
            <a:r>
              <a:rPr lang="en-GB" dirty="0" err="1"/>
              <a:t>forelder</a:t>
            </a:r>
            <a:endParaRPr lang="en-GB" dirty="0"/>
          </a:p>
        </p:txBody>
      </p:sp>
      <p:sp>
        <p:nvSpPr>
          <p:cNvPr id="3" name="Content Placeholder 2">
            <a:extLst>
              <a:ext uri="{FF2B5EF4-FFF2-40B4-BE49-F238E27FC236}">
                <a16:creationId xmlns:a16="http://schemas.microsoft.com/office/drawing/2014/main" id="{ADF9B6C8-662B-9E1C-EFC2-5A27904918DA}"/>
              </a:ext>
            </a:extLst>
          </p:cNvPr>
          <p:cNvSpPr>
            <a:spLocks noGrp="1"/>
          </p:cNvSpPr>
          <p:nvPr>
            <p:ph idx="1"/>
          </p:nvPr>
        </p:nvSpPr>
        <p:spPr/>
        <p:txBody>
          <a:bodyPr>
            <a:normAutofit/>
          </a:bodyPr>
          <a:lstStyle/>
          <a:p>
            <a:r>
              <a:rPr lang="en-GB" sz="1800" dirty="0" err="1"/>
              <a:t>Møt</a:t>
            </a:r>
            <a:r>
              <a:rPr lang="en-GB" sz="1800" dirty="0"/>
              <a:t> </a:t>
            </a:r>
            <a:r>
              <a:rPr lang="en-GB" sz="1800" dirty="0" err="1"/>
              <a:t>opp</a:t>
            </a:r>
            <a:r>
              <a:rPr lang="en-GB" sz="1800" dirty="0"/>
              <a:t> </a:t>
            </a:r>
            <a:r>
              <a:rPr lang="en-GB" sz="1800" dirty="0" err="1"/>
              <a:t>på</a:t>
            </a:r>
            <a:r>
              <a:rPr lang="en-GB" sz="1800" dirty="0"/>
              <a:t> </a:t>
            </a:r>
            <a:r>
              <a:rPr lang="en-GB" sz="1800" dirty="0" err="1"/>
              <a:t>kamp</a:t>
            </a:r>
            <a:r>
              <a:rPr lang="en-GB" sz="1800" dirty="0"/>
              <a:t> </a:t>
            </a:r>
            <a:r>
              <a:rPr lang="en-GB" sz="1800" dirty="0" err="1"/>
              <a:t>og</a:t>
            </a:r>
            <a:r>
              <a:rPr lang="en-GB" sz="1800" dirty="0"/>
              <a:t> </a:t>
            </a:r>
            <a:r>
              <a:rPr lang="en-GB" sz="1800" dirty="0" err="1"/>
              <a:t>hei</a:t>
            </a:r>
            <a:r>
              <a:rPr lang="en-GB" sz="1800" dirty="0"/>
              <a:t> </a:t>
            </a:r>
            <a:r>
              <a:rPr lang="en-GB" sz="1800" dirty="0" err="1"/>
              <a:t>på</a:t>
            </a:r>
            <a:r>
              <a:rPr lang="en-GB" sz="1800" dirty="0"/>
              <a:t> </a:t>
            </a:r>
            <a:r>
              <a:rPr lang="en-GB" sz="1800" dirty="0" err="1"/>
              <a:t>jentene</a:t>
            </a:r>
            <a:r>
              <a:rPr lang="en-GB" sz="1800" dirty="0"/>
              <a:t>!</a:t>
            </a:r>
            <a:endParaRPr lang="en-GB" sz="1600" dirty="0"/>
          </a:p>
          <a:p>
            <a:r>
              <a:rPr lang="en-GB" sz="1800" dirty="0" err="1"/>
              <a:t>Hjelp</a:t>
            </a:r>
            <a:r>
              <a:rPr lang="en-GB" sz="1800" dirty="0"/>
              <a:t> </a:t>
            </a:r>
            <a:r>
              <a:rPr lang="en-GB" sz="1800" dirty="0" err="1"/>
              <a:t>ungdommen</a:t>
            </a:r>
            <a:r>
              <a:rPr lang="en-GB" sz="1800" dirty="0"/>
              <a:t> å </a:t>
            </a:r>
            <a:r>
              <a:rPr lang="en-GB" sz="1800" dirty="0" err="1"/>
              <a:t>komme</a:t>
            </a:r>
            <a:r>
              <a:rPr lang="en-GB" sz="1800" dirty="0"/>
              <a:t> </a:t>
            </a:r>
            <a:r>
              <a:rPr lang="en-GB" sz="1800" dirty="0" err="1"/>
              <a:t>forberedt</a:t>
            </a:r>
            <a:r>
              <a:rPr lang="en-GB" sz="1800" dirty="0"/>
              <a:t> </a:t>
            </a:r>
            <a:r>
              <a:rPr lang="en-GB" sz="1800" dirty="0" err="1"/>
              <a:t>på</a:t>
            </a:r>
            <a:r>
              <a:rPr lang="en-GB" sz="1800" dirty="0"/>
              <a:t> </a:t>
            </a:r>
            <a:r>
              <a:rPr lang="en-GB" sz="1800" dirty="0" err="1"/>
              <a:t>trening</a:t>
            </a:r>
            <a:r>
              <a:rPr lang="en-GB" sz="1800" dirty="0"/>
              <a:t> </a:t>
            </a:r>
            <a:r>
              <a:rPr lang="en-GB" sz="1800" dirty="0" err="1"/>
              <a:t>og</a:t>
            </a:r>
            <a:r>
              <a:rPr lang="en-GB" sz="1800" dirty="0"/>
              <a:t> </a:t>
            </a:r>
            <a:r>
              <a:rPr lang="en-GB" sz="1800" dirty="0" err="1"/>
              <a:t>kamp</a:t>
            </a:r>
            <a:endParaRPr lang="en-GB" sz="1800" dirty="0"/>
          </a:p>
          <a:p>
            <a:pPr lvl="1"/>
            <a:r>
              <a:rPr lang="en-GB" sz="1600" dirty="0" err="1"/>
              <a:t>Støtt</a:t>
            </a:r>
            <a:r>
              <a:rPr lang="en-GB" sz="1600" dirty="0"/>
              <a:t> </a:t>
            </a:r>
            <a:r>
              <a:rPr lang="en-GB" sz="1600" dirty="0" err="1"/>
              <a:t>og</a:t>
            </a:r>
            <a:r>
              <a:rPr lang="en-GB" sz="1600" dirty="0"/>
              <a:t> </a:t>
            </a:r>
            <a:r>
              <a:rPr lang="en-GB" sz="1600" dirty="0" err="1"/>
              <a:t>motivere</a:t>
            </a:r>
            <a:r>
              <a:rPr lang="en-GB" sz="1600" dirty="0"/>
              <a:t>, </a:t>
            </a:r>
            <a:r>
              <a:rPr lang="en-GB" sz="1600" dirty="0" err="1"/>
              <a:t>riktig</a:t>
            </a:r>
            <a:r>
              <a:rPr lang="en-GB" sz="1600" dirty="0"/>
              <a:t> mat, </a:t>
            </a:r>
            <a:r>
              <a:rPr lang="en-GB" sz="1600" dirty="0" err="1"/>
              <a:t>søvn</a:t>
            </a:r>
            <a:r>
              <a:rPr lang="en-GB" sz="1600" dirty="0"/>
              <a:t>, </a:t>
            </a:r>
            <a:r>
              <a:rPr lang="en-GB" sz="1600" dirty="0" err="1"/>
              <a:t>treningsklær</a:t>
            </a:r>
            <a:r>
              <a:rPr lang="en-GB" sz="1600" dirty="0"/>
              <a:t>, </a:t>
            </a:r>
            <a:r>
              <a:rPr lang="en-GB" sz="1600" dirty="0" err="1"/>
              <a:t>kamp</a:t>
            </a:r>
            <a:r>
              <a:rPr lang="en-GB" sz="1600" dirty="0"/>
              <a:t>, </a:t>
            </a:r>
            <a:r>
              <a:rPr lang="en-GB" sz="1600" dirty="0" err="1"/>
              <a:t>bekledning</a:t>
            </a:r>
            <a:r>
              <a:rPr lang="en-GB" sz="1600" dirty="0"/>
              <a:t>, </a:t>
            </a:r>
            <a:r>
              <a:rPr lang="en-GB" sz="1600" dirty="0" err="1"/>
              <a:t>Spond</a:t>
            </a:r>
            <a:endParaRPr lang="en-GB" sz="1600" dirty="0"/>
          </a:p>
          <a:p>
            <a:r>
              <a:rPr lang="en-GB" sz="1800" dirty="0"/>
              <a:t>Dugnad</a:t>
            </a:r>
          </a:p>
          <a:p>
            <a:pPr lvl="1"/>
            <a:r>
              <a:rPr lang="en-GB" sz="1600" dirty="0" err="1"/>
              <a:t>Kjørelister</a:t>
            </a:r>
            <a:r>
              <a:rPr lang="en-GB" sz="1600" dirty="0"/>
              <a:t> </a:t>
            </a:r>
            <a:r>
              <a:rPr lang="en-GB" sz="1600" dirty="0" err="1"/>
              <a:t>til</a:t>
            </a:r>
            <a:r>
              <a:rPr lang="en-GB" sz="1600" dirty="0"/>
              <a:t> </a:t>
            </a:r>
            <a:r>
              <a:rPr lang="en-GB" sz="1600" dirty="0" err="1"/>
              <a:t>kamp</a:t>
            </a:r>
            <a:endParaRPr lang="en-GB" sz="1600" dirty="0"/>
          </a:p>
          <a:p>
            <a:pPr lvl="1"/>
            <a:r>
              <a:rPr lang="en-GB" sz="1600" dirty="0"/>
              <a:t>MIL dugnad</a:t>
            </a:r>
          </a:p>
        </p:txBody>
      </p:sp>
      <p:pic>
        <p:nvPicPr>
          <p:cNvPr id="8" name="Picture 7" descr="A logo with a letter m and numbers&#10;&#10;Description automatically generated">
            <a:extLst>
              <a:ext uri="{FF2B5EF4-FFF2-40B4-BE49-F238E27FC236}">
                <a16:creationId xmlns:a16="http://schemas.microsoft.com/office/drawing/2014/main" id="{65E150D0-E795-3C25-4DC4-8CB94D044019}"/>
              </a:ext>
            </a:extLst>
          </p:cNvPr>
          <p:cNvPicPr>
            <a:picLocks noChangeAspect="1"/>
          </p:cNvPicPr>
          <p:nvPr/>
        </p:nvPicPr>
        <p:blipFill>
          <a:blip r:embed="rId6"/>
          <a:stretch>
            <a:fillRect/>
          </a:stretch>
        </p:blipFill>
        <p:spPr>
          <a:xfrm>
            <a:off x="5351355" y="114300"/>
            <a:ext cx="479637" cy="654050"/>
          </a:xfrm>
          <a:prstGeom prst="rect">
            <a:avLst/>
          </a:prstGeom>
        </p:spPr>
      </p:pic>
      <p:pic>
        <p:nvPicPr>
          <p:cNvPr id="2050" name="Picture 2" descr="When Cheering On Your Kids, Know Your Role! - Little League">
            <a:extLst>
              <a:ext uri="{FF2B5EF4-FFF2-40B4-BE49-F238E27FC236}">
                <a16:creationId xmlns:a16="http://schemas.microsoft.com/office/drawing/2014/main" id="{92F5AAB9-FC8D-DFEA-CBB0-A26F0C5704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1062" y="3375422"/>
            <a:ext cx="4562788" cy="30456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645B5E2-D98F-4430-86D7-FA6643B23E18}"/>
              </a:ext>
            </a:extLst>
          </p:cNvPr>
          <p:cNvPicPr>
            <a:picLocks noChangeAspect="1"/>
          </p:cNvPicPr>
          <p:nvPr/>
        </p:nvPicPr>
        <p:blipFill>
          <a:blip r:embed="rId8"/>
          <a:stretch>
            <a:fillRect/>
          </a:stretch>
        </p:blipFill>
        <p:spPr>
          <a:xfrm>
            <a:off x="578069" y="3973407"/>
            <a:ext cx="6321814" cy="2884593"/>
          </a:xfrm>
          <a:prstGeom prst="rect">
            <a:avLst/>
          </a:prstGeom>
        </p:spPr>
      </p:pic>
      <p:sp>
        <p:nvSpPr>
          <p:cNvPr id="7" name="TextBox 6">
            <a:extLst>
              <a:ext uri="{FF2B5EF4-FFF2-40B4-BE49-F238E27FC236}">
                <a16:creationId xmlns:a16="http://schemas.microsoft.com/office/drawing/2014/main" id="{9DBE120E-6ECA-66E1-AE4C-E552E582282C}"/>
              </a:ext>
            </a:extLst>
          </p:cNvPr>
          <p:cNvSpPr txBox="1"/>
          <p:nvPr/>
        </p:nvSpPr>
        <p:spPr>
          <a:xfrm>
            <a:off x="1996965" y="5532437"/>
            <a:ext cx="1818289" cy="369332"/>
          </a:xfrm>
          <a:prstGeom prst="rect">
            <a:avLst/>
          </a:prstGeom>
          <a:noFill/>
        </p:spPr>
        <p:txBody>
          <a:bodyPr wrap="square" rtlCol="0">
            <a:spAutoFit/>
          </a:bodyPr>
          <a:lstStyle/>
          <a:p>
            <a:r>
              <a:rPr lang="en-GB" b="1" dirty="0">
                <a:solidFill>
                  <a:srgbClr val="FF0000"/>
                </a:solidFill>
              </a:rPr>
              <a:t>KIOSKEN</a:t>
            </a:r>
          </a:p>
        </p:txBody>
      </p:sp>
      <p:sp>
        <p:nvSpPr>
          <p:cNvPr id="9" name="Rectangle 8">
            <a:extLst>
              <a:ext uri="{FF2B5EF4-FFF2-40B4-BE49-F238E27FC236}">
                <a16:creationId xmlns:a16="http://schemas.microsoft.com/office/drawing/2014/main" id="{E4766CDA-BF2E-FB63-14C4-67D1376920E8}"/>
              </a:ext>
            </a:extLst>
          </p:cNvPr>
          <p:cNvSpPr/>
          <p:nvPr/>
        </p:nvSpPr>
        <p:spPr>
          <a:xfrm>
            <a:off x="4876800" y="3878317"/>
            <a:ext cx="2023083" cy="65164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34424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DBAE9BE-1DBD-7397-1019-B02DAB19385B}"/>
              </a:ext>
            </a:extLst>
          </p:cNvPr>
          <p:cNvGraphicFramePr>
            <a:graphicFrameLocks noChangeAspect="1"/>
          </p:cNvGraphicFramePr>
          <p:nvPr>
            <p:custDataLst>
              <p:tags r:id="rId1"/>
            </p:custDataLst>
            <p:extLst>
              <p:ext uri="{D42A27DB-BD31-4B8C-83A1-F6EECF244321}">
                <p14:modId xmlns:p14="http://schemas.microsoft.com/office/powerpoint/2010/main" val="27807692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think-cell data - do not delete" hidden="1">
                        <a:extLst>
                          <a:ext uri="{FF2B5EF4-FFF2-40B4-BE49-F238E27FC236}">
                            <a16:creationId xmlns:a16="http://schemas.microsoft.com/office/drawing/2014/main" id="{FDBAE9BE-1DBD-7397-1019-B02DAB1938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8E09ECB-87D8-6906-2DE3-5D187A1EAB92}"/>
              </a:ext>
            </a:extLst>
          </p:cNvPr>
          <p:cNvSpPr>
            <a:spLocks noGrp="1"/>
          </p:cNvSpPr>
          <p:nvPr>
            <p:ph type="title"/>
          </p:nvPr>
        </p:nvSpPr>
        <p:spPr>
          <a:xfrm>
            <a:off x="288144" y="422499"/>
            <a:ext cx="10515600" cy="1325563"/>
          </a:xfrm>
        </p:spPr>
        <p:txBody>
          <a:bodyPr vert="horz"/>
          <a:lstStyle/>
          <a:p>
            <a:r>
              <a:rPr lang="en-GB" dirty="0" err="1"/>
              <a:t>Kontigent</a:t>
            </a:r>
            <a:r>
              <a:rPr lang="en-GB" dirty="0"/>
              <a:t> &amp; Alle med</a:t>
            </a:r>
          </a:p>
        </p:txBody>
      </p:sp>
      <p:pic>
        <p:nvPicPr>
          <p:cNvPr id="5" name="Content Placeholder 4">
            <a:extLst>
              <a:ext uri="{FF2B5EF4-FFF2-40B4-BE49-F238E27FC236}">
                <a16:creationId xmlns:a16="http://schemas.microsoft.com/office/drawing/2014/main" id="{D5064D3F-4B53-515F-1DE3-14E0B210F1A7}"/>
              </a:ext>
            </a:extLst>
          </p:cNvPr>
          <p:cNvPicPr>
            <a:picLocks noGrp="1" noChangeAspect="1"/>
          </p:cNvPicPr>
          <p:nvPr>
            <p:ph idx="1"/>
          </p:nvPr>
        </p:nvPicPr>
        <p:blipFill rotWithShape="1">
          <a:blip r:embed="rId6"/>
          <a:srcRect b="28583"/>
          <a:stretch/>
        </p:blipFill>
        <p:spPr>
          <a:xfrm>
            <a:off x="240324" y="1927822"/>
            <a:ext cx="6829386" cy="1694609"/>
          </a:xfrm>
        </p:spPr>
      </p:pic>
      <p:pic>
        <p:nvPicPr>
          <p:cNvPr id="6" name="Content Placeholder 4">
            <a:extLst>
              <a:ext uri="{FF2B5EF4-FFF2-40B4-BE49-F238E27FC236}">
                <a16:creationId xmlns:a16="http://schemas.microsoft.com/office/drawing/2014/main" id="{97E9475E-9143-D658-2734-2498DB2317A0}"/>
              </a:ext>
            </a:extLst>
          </p:cNvPr>
          <p:cNvPicPr>
            <a:picLocks noChangeAspect="1"/>
          </p:cNvPicPr>
          <p:nvPr/>
        </p:nvPicPr>
        <p:blipFill rotWithShape="1">
          <a:blip r:embed="rId6"/>
          <a:srcRect t="81298"/>
          <a:stretch/>
        </p:blipFill>
        <p:spPr>
          <a:xfrm>
            <a:off x="240324" y="6270991"/>
            <a:ext cx="6829386" cy="443767"/>
          </a:xfrm>
          <a:prstGeom prst="rect">
            <a:avLst/>
          </a:prstGeom>
        </p:spPr>
      </p:pic>
      <p:pic>
        <p:nvPicPr>
          <p:cNvPr id="11" name="Picture 10">
            <a:extLst>
              <a:ext uri="{FF2B5EF4-FFF2-40B4-BE49-F238E27FC236}">
                <a16:creationId xmlns:a16="http://schemas.microsoft.com/office/drawing/2014/main" id="{0CD51E86-71F1-8409-D607-A1F18AF77342}"/>
              </a:ext>
            </a:extLst>
          </p:cNvPr>
          <p:cNvPicPr>
            <a:picLocks noChangeAspect="1"/>
          </p:cNvPicPr>
          <p:nvPr/>
        </p:nvPicPr>
        <p:blipFill>
          <a:blip r:embed="rId7"/>
          <a:stretch>
            <a:fillRect/>
          </a:stretch>
        </p:blipFill>
        <p:spPr>
          <a:xfrm>
            <a:off x="4231336" y="1690688"/>
            <a:ext cx="7672520" cy="4324668"/>
          </a:xfrm>
          <a:prstGeom prst="rect">
            <a:avLst/>
          </a:prstGeom>
        </p:spPr>
      </p:pic>
      <p:sp>
        <p:nvSpPr>
          <p:cNvPr id="12" name="TextBox 11">
            <a:extLst>
              <a:ext uri="{FF2B5EF4-FFF2-40B4-BE49-F238E27FC236}">
                <a16:creationId xmlns:a16="http://schemas.microsoft.com/office/drawing/2014/main" id="{8284E985-D0AC-4A51-E6A7-14BF6A9E79D6}"/>
              </a:ext>
            </a:extLst>
          </p:cNvPr>
          <p:cNvSpPr txBox="1"/>
          <p:nvPr/>
        </p:nvSpPr>
        <p:spPr>
          <a:xfrm>
            <a:off x="240324" y="3622431"/>
            <a:ext cx="2538045" cy="369332"/>
          </a:xfrm>
          <a:prstGeom prst="rect">
            <a:avLst/>
          </a:prstGeom>
          <a:noFill/>
        </p:spPr>
        <p:txBody>
          <a:bodyPr wrap="square" rtlCol="0">
            <a:spAutoFit/>
          </a:bodyPr>
          <a:lstStyle/>
          <a:p>
            <a:r>
              <a:rPr lang="en-GB" dirty="0" err="1"/>
              <a:t>Sendes</a:t>
            </a:r>
            <a:r>
              <a:rPr lang="en-GB" dirty="0"/>
              <a:t> I Mars/ April</a:t>
            </a:r>
          </a:p>
        </p:txBody>
      </p:sp>
      <p:pic>
        <p:nvPicPr>
          <p:cNvPr id="13" name="Picture 12" descr="A logo with a letter m and numbers&#10;&#10;Description automatically generated">
            <a:extLst>
              <a:ext uri="{FF2B5EF4-FFF2-40B4-BE49-F238E27FC236}">
                <a16:creationId xmlns:a16="http://schemas.microsoft.com/office/drawing/2014/main" id="{74009855-4BA7-C0FD-A673-DF552CAC92FF}"/>
              </a:ext>
            </a:extLst>
          </p:cNvPr>
          <p:cNvPicPr>
            <a:picLocks noChangeAspect="1"/>
          </p:cNvPicPr>
          <p:nvPr/>
        </p:nvPicPr>
        <p:blipFill>
          <a:blip r:embed="rId8"/>
          <a:stretch>
            <a:fillRect/>
          </a:stretch>
        </p:blipFill>
        <p:spPr>
          <a:xfrm>
            <a:off x="5351355" y="114300"/>
            <a:ext cx="479637" cy="654050"/>
          </a:xfrm>
          <a:prstGeom prst="rect">
            <a:avLst/>
          </a:prstGeom>
        </p:spPr>
      </p:pic>
    </p:spTree>
    <p:extLst>
      <p:ext uri="{BB962C8B-B14F-4D97-AF65-F5344CB8AC3E}">
        <p14:creationId xmlns:p14="http://schemas.microsoft.com/office/powerpoint/2010/main" val="3629377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6CCDB9-6D77-8420-E797-9B2B0F77F883}"/>
              </a:ext>
            </a:extLst>
          </p:cNvPr>
          <p:cNvPicPr>
            <a:picLocks noChangeAspect="1"/>
          </p:cNvPicPr>
          <p:nvPr/>
        </p:nvPicPr>
        <p:blipFill>
          <a:blip r:embed="rId2"/>
          <a:stretch>
            <a:fillRect/>
          </a:stretch>
        </p:blipFill>
        <p:spPr>
          <a:xfrm>
            <a:off x="2361890" y="643468"/>
            <a:ext cx="5803193" cy="5571066"/>
          </a:xfrm>
          <a:prstGeom prst="rect">
            <a:avLst/>
          </a:prstGeom>
        </p:spPr>
      </p:pic>
      <p:pic>
        <p:nvPicPr>
          <p:cNvPr id="2" name="Picture 1" descr="A logo with a letter m and numbers&#10;&#10;Description automatically generated">
            <a:extLst>
              <a:ext uri="{FF2B5EF4-FFF2-40B4-BE49-F238E27FC236}">
                <a16:creationId xmlns:a16="http://schemas.microsoft.com/office/drawing/2014/main" id="{8D5BF903-E88E-FB44-D8B7-7DD9A6E2EEEC}"/>
              </a:ext>
            </a:extLst>
          </p:cNvPr>
          <p:cNvPicPr>
            <a:picLocks noChangeAspect="1"/>
          </p:cNvPicPr>
          <p:nvPr/>
        </p:nvPicPr>
        <p:blipFill>
          <a:blip r:embed="rId3"/>
          <a:stretch>
            <a:fillRect/>
          </a:stretch>
        </p:blipFill>
        <p:spPr>
          <a:xfrm>
            <a:off x="5351355" y="114300"/>
            <a:ext cx="479637" cy="654050"/>
          </a:xfrm>
          <a:prstGeom prst="rect">
            <a:avLst/>
          </a:prstGeom>
        </p:spPr>
      </p:pic>
    </p:spTree>
    <p:extLst>
      <p:ext uri="{BB962C8B-B14F-4D97-AF65-F5344CB8AC3E}">
        <p14:creationId xmlns:p14="http://schemas.microsoft.com/office/powerpoint/2010/main" val="3966102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2438C8-406F-C5E2-77C5-0B88EA9FB164}"/>
              </a:ext>
            </a:extLst>
          </p:cNvPr>
          <p:cNvPicPr>
            <a:picLocks noChangeAspect="1"/>
          </p:cNvPicPr>
          <p:nvPr/>
        </p:nvPicPr>
        <p:blipFill>
          <a:blip r:embed="rId2"/>
          <a:stretch>
            <a:fillRect/>
          </a:stretch>
        </p:blipFill>
        <p:spPr>
          <a:xfrm>
            <a:off x="2151159" y="643468"/>
            <a:ext cx="6224655" cy="5571066"/>
          </a:xfrm>
          <a:prstGeom prst="rect">
            <a:avLst/>
          </a:prstGeom>
        </p:spPr>
      </p:pic>
      <p:pic>
        <p:nvPicPr>
          <p:cNvPr id="2" name="Picture 1" descr="A logo with a letter m and numbers&#10;&#10;Description automatically generated">
            <a:extLst>
              <a:ext uri="{FF2B5EF4-FFF2-40B4-BE49-F238E27FC236}">
                <a16:creationId xmlns:a16="http://schemas.microsoft.com/office/drawing/2014/main" id="{7F6DE206-3C4D-5B73-FC4E-CBAAF2228E08}"/>
              </a:ext>
            </a:extLst>
          </p:cNvPr>
          <p:cNvPicPr>
            <a:picLocks noChangeAspect="1"/>
          </p:cNvPicPr>
          <p:nvPr/>
        </p:nvPicPr>
        <p:blipFill>
          <a:blip r:embed="rId3"/>
          <a:stretch>
            <a:fillRect/>
          </a:stretch>
        </p:blipFill>
        <p:spPr>
          <a:xfrm>
            <a:off x="5351355" y="114300"/>
            <a:ext cx="479637" cy="654050"/>
          </a:xfrm>
          <a:prstGeom prst="rect">
            <a:avLst/>
          </a:prstGeom>
        </p:spPr>
      </p:pic>
    </p:spTree>
    <p:extLst>
      <p:ext uri="{BB962C8B-B14F-4D97-AF65-F5344CB8AC3E}">
        <p14:creationId xmlns:p14="http://schemas.microsoft.com/office/powerpoint/2010/main" val="1495217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A80FA6F-A96F-995A-71AE-47D817970296}"/>
              </a:ext>
            </a:extLst>
          </p:cNvPr>
          <p:cNvGraphicFramePr>
            <a:graphicFrameLocks noChangeAspect="1"/>
          </p:cNvGraphicFramePr>
          <p:nvPr>
            <p:custDataLst>
              <p:tags r:id="rId1"/>
            </p:custDataLst>
            <p:extLst>
              <p:ext uri="{D42A27DB-BD31-4B8C-83A1-F6EECF244321}">
                <p14:modId xmlns:p14="http://schemas.microsoft.com/office/powerpoint/2010/main" val="17939344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4" name="think-cell data - do not delete" hidden="1">
                        <a:extLst>
                          <a:ext uri="{FF2B5EF4-FFF2-40B4-BE49-F238E27FC236}">
                            <a16:creationId xmlns:a16="http://schemas.microsoft.com/office/drawing/2014/main" id="{9A80FA6F-A96F-995A-71AE-47D81797029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7F05DEB8-AF99-D894-5BDB-CC300C42EDB3}"/>
              </a:ext>
            </a:extLst>
          </p:cNvPr>
          <p:cNvSpPr>
            <a:spLocks noGrp="1"/>
          </p:cNvSpPr>
          <p:nvPr>
            <p:ph idx="1"/>
          </p:nvPr>
        </p:nvSpPr>
        <p:spPr>
          <a:xfrm>
            <a:off x="3286857" y="1675362"/>
            <a:ext cx="10515600" cy="4351338"/>
          </a:xfrm>
        </p:spPr>
        <p:txBody>
          <a:bodyPr/>
          <a:lstStyle/>
          <a:p>
            <a:pPr marL="0" indent="0">
              <a:buNone/>
            </a:pPr>
            <a:r>
              <a:rPr lang="en-GB" dirty="0" err="1"/>
              <a:t>Hva</a:t>
            </a:r>
            <a:r>
              <a:rPr lang="en-GB" dirty="0"/>
              <a:t> lurer </a:t>
            </a:r>
            <a:r>
              <a:rPr lang="en-GB" dirty="0" err="1"/>
              <a:t>dere</a:t>
            </a:r>
            <a:r>
              <a:rPr lang="en-GB" dirty="0"/>
              <a:t> </a:t>
            </a:r>
            <a:r>
              <a:rPr lang="en-GB" dirty="0" err="1"/>
              <a:t>på</a:t>
            </a:r>
            <a:r>
              <a:rPr lang="en-GB" dirty="0"/>
              <a:t>? </a:t>
            </a:r>
            <a:r>
              <a:rPr lang="en-GB" dirty="0" err="1"/>
              <a:t>Innspill</a:t>
            </a:r>
            <a:r>
              <a:rPr lang="en-GB" dirty="0"/>
              <a:t>?</a:t>
            </a:r>
          </a:p>
        </p:txBody>
      </p:sp>
      <p:pic>
        <p:nvPicPr>
          <p:cNvPr id="6" name="Picture 5">
            <a:extLst>
              <a:ext uri="{FF2B5EF4-FFF2-40B4-BE49-F238E27FC236}">
                <a16:creationId xmlns:a16="http://schemas.microsoft.com/office/drawing/2014/main" id="{F03C8D4D-3379-7AEC-8A71-8BFB68DDA3AD}"/>
              </a:ext>
            </a:extLst>
          </p:cNvPr>
          <p:cNvPicPr>
            <a:picLocks noChangeAspect="1"/>
          </p:cNvPicPr>
          <p:nvPr/>
        </p:nvPicPr>
        <p:blipFill>
          <a:blip r:embed="rId6"/>
          <a:stretch>
            <a:fillRect/>
          </a:stretch>
        </p:blipFill>
        <p:spPr>
          <a:xfrm>
            <a:off x="2872153" y="2704710"/>
            <a:ext cx="5589679" cy="3426345"/>
          </a:xfrm>
          <a:prstGeom prst="rect">
            <a:avLst/>
          </a:prstGeom>
        </p:spPr>
      </p:pic>
    </p:spTree>
    <p:extLst>
      <p:ext uri="{BB962C8B-B14F-4D97-AF65-F5344CB8AC3E}">
        <p14:creationId xmlns:p14="http://schemas.microsoft.com/office/powerpoint/2010/main" val="19859511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7b89f9e-cf5c-4c4c-af28-7a4de6f60b90}" enabled="0" method="" siteId="{77b89f9e-cf5c-4c4c-af28-7a4de6f60b90}" removed="1"/>
</clbl:labelList>
</file>

<file path=docProps/app.xml><?xml version="1.0" encoding="utf-8"?>
<Properties xmlns="http://schemas.openxmlformats.org/officeDocument/2006/extended-properties" xmlns:vt="http://schemas.openxmlformats.org/officeDocument/2006/docPropsVTypes">
  <TotalTime>3852</TotalTime>
  <Words>1508</Words>
  <Application>Microsoft Office PowerPoint</Application>
  <PresentationFormat>Widescreen</PresentationFormat>
  <Paragraphs>209</Paragraphs>
  <Slides>21</Slides>
  <Notes>11</Notes>
  <HiddenSlides>2</HiddenSlides>
  <MMClips>0</MMClips>
  <ScaleCrop>false</ScaleCrop>
  <HeadingPairs>
    <vt:vector size="8" baseType="variant">
      <vt:variant>
        <vt:lpstr>Brukte skrifter</vt:lpstr>
      </vt:variant>
      <vt:variant>
        <vt:i4>5</vt:i4>
      </vt:variant>
      <vt:variant>
        <vt:lpstr>Tema</vt:lpstr>
      </vt:variant>
      <vt:variant>
        <vt:i4>1</vt:i4>
      </vt:variant>
      <vt:variant>
        <vt:lpstr>Innebygde OLE-servere</vt:lpstr>
      </vt:variant>
      <vt:variant>
        <vt:i4>1</vt:i4>
      </vt:variant>
      <vt:variant>
        <vt:lpstr>Lysbildetitler</vt:lpstr>
      </vt:variant>
      <vt:variant>
        <vt:i4>21</vt:i4>
      </vt:variant>
    </vt:vector>
  </HeadingPairs>
  <TitlesOfParts>
    <vt:vector size="28" baseType="lpstr">
      <vt:lpstr>Aptos</vt:lpstr>
      <vt:lpstr>Aptos Display</vt:lpstr>
      <vt:lpstr>Arial</vt:lpstr>
      <vt:lpstr>Calibri</vt:lpstr>
      <vt:lpstr>Wingdings</vt:lpstr>
      <vt:lpstr>Office Theme</vt:lpstr>
      <vt:lpstr>think-cell Slide</vt:lpstr>
      <vt:lpstr>FORELDREMØTE</vt:lpstr>
      <vt:lpstr>AGENDA</vt:lpstr>
      <vt:lpstr>Dette er MIL fotball</vt:lpstr>
      <vt:lpstr>Lag ledelse J15/J17</vt:lpstr>
      <vt:lpstr>MIL sin Sportsplan (Ligger på hjemmesiden)</vt:lpstr>
      <vt:lpstr>Sportsplan J15/J17</vt:lpstr>
      <vt:lpstr>FORVENTNINGER</vt:lpstr>
      <vt:lpstr>FORVENTNINGER</vt:lpstr>
      <vt:lpstr>FORVENTNINGER</vt:lpstr>
      <vt:lpstr>Trening og treningstider våren 24</vt:lpstr>
      <vt:lpstr>Differensiering &amp; Hospitering (sportsplan)</vt:lpstr>
      <vt:lpstr>Kamp og seriespill</vt:lpstr>
      <vt:lpstr>Turneringer</vt:lpstr>
      <vt:lpstr>CUP 2024</vt:lpstr>
      <vt:lpstr>Spond</vt:lpstr>
      <vt:lpstr>Bekledning</vt:lpstr>
      <vt:lpstr>Ditt bidrag som forelder</vt:lpstr>
      <vt:lpstr>Kontigent &amp; Alle med</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FORELDREMØTE</dc:title>
  <dc:creator>Hildegunn Ravnås Lundbakk</dc:creator>
  <cp:lastModifiedBy>Oddbjørn Mihle Strand</cp:lastModifiedBy>
  <cp:revision>2</cp:revision>
  <dcterms:created xsi:type="dcterms:W3CDTF">2024-01-13T09:43:48Z</dcterms:created>
  <dcterms:modified xsi:type="dcterms:W3CDTF">2024-01-26T13:11:17Z</dcterms:modified>
</cp:coreProperties>
</file>